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30"/>
  </p:notesMasterIdLst>
  <p:sldIdLst>
    <p:sldId id="256" r:id="rId2"/>
    <p:sldId id="258" r:id="rId3"/>
    <p:sldId id="284" r:id="rId4"/>
    <p:sldId id="264" r:id="rId5"/>
    <p:sldId id="285" r:id="rId6"/>
    <p:sldId id="265" r:id="rId7"/>
    <p:sldId id="266" r:id="rId8"/>
    <p:sldId id="286" r:id="rId9"/>
    <p:sldId id="268" r:id="rId10"/>
    <p:sldId id="287" r:id="rId11"/>
    <p:sldId id="269" r:id="rId12"/>
    <p:sldId id="270" r:id="rId13"/>
    <p:sldId id="271" r:id="rId14"/>
    <p:sldId id="272" r:id="rId15"/>
    <p:sldId id="282" r:id="rId16"/>
    <p:sldId id="288" r:id="rId17"/>
    <p:sldId id="273" r:id="rId18"/>
    <p:sldId id="274" r:id="rId19"/>
    <p:sldId id="275" r:id="rId20"/>
    <p:sldId id="283" r:id="rId21"/>
    <p:sldId id="289" r:id="rId22"/>
    <p:sldId id="277" r:id="rId23"/>
    <p:sldId id="278" r:id="rId24"/>
    <p:sldId id="279" r:id="rId25"/>
    <p:sldId id="280" r:id="rId26"/>
    <p:sldId id="281" r:id="rId27"/>
    <p:sldId id="262" r:id="rId28"/>
    <p:sldId id="29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157EB3-8613-6E44-BECB-79CF1AD7532F}" v="1" dt="2019-03-23T18:09:47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79"/>
    <p:restoredTop sz="74343"/>
  </p:normalViewPr>
  <p:slideViewPr>
    <p:cSldViewPr snapToGrid="0" snapToObjects="1" showGuides="1">
      <p:cViewPr varScale="1">
        <p:scale>
          <a:sx n="81" d="100"/>
          <a:sy n="81" d="100"/>
        </p:scale>
        <p:origin x="205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F8C156-257D-4189-A7FE-D53313CF31B8}" type="doc">
      <dgm:prSet loTypeId="urn:microsoft.com/office/officeart/2005/8/layout/vList3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9C30EE6-9313-48BA-BB03-E020FA80836E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dirty="0"/>
            <a:t>Microsoft MVP, Azure (2015-Present)</a:t>
          </a:r>
        </a:p>
      </dgm:t>
    </dgm:pt>
    <dgm:pt modelId="{A7D2EF2C-E8C4-4305-A3B8-01144E9E51EC}" type="parTrans" cxnId="{BBCF0F59-0EA9-4077-BA3E-443CA5679E94}">
      <dgm:prSet/>
      <dgm:spPr/>
      <dgm:t>
        <a:bodyPr/>
        <a:lstStyle/>
        <a:p>
          <a:endParaRPr lang="en-US" sz="2000"/>
        </a:p>
      </dgm:t>
    </dgm:pt>
    <dgm:pt modelId="{B119388F-B81D-4F55-9774-E42FDE44E035}" type="sibTrans" cxnId="{BBCF0F59-0EA9-4077-BA3E-443CA5679E94}">
      <dgm:prSet/>
      <dgm:spPr/>
      <dgm:t>
        <a:bodyPr/>
        <a:lstStyle/>
        <a:p>
          <a:endParaRPr lang="en-US" sz="2000"/>
        </a:p>
      </dgm:t>
    </dgm:pt>
    <dgm:pt modelId="{FFFBDBC5-8FB5-4B81-9CAC-DB384D4B6B5C}">
      <dgm:prSet custT="1"/>
      <dgm:spPr>
        <a:solidFill>
          <a:schemeClr val="accent2"/>
        </a:solidFill>
      </dgm:spPr>
      <dgm:t>
        <a:bodyPr/>
        <a:lstStyle/>
        <a:p>
          <a:r>
            <a:rPr lang="en-US" sz="2000" dirty="0"/>
            <a:t>ALM | DevOps Rangers (2014-Present)</a:t>
          </a:r>
        </a:p>
      </dgm:t>
    </dgm:pt>
    <dgm:pt modelId="{C89B4277-80A1-4514-B9E2-D8C3AAB2F801}" type="parTrans" cxnId="{100DAF45-9661-45EC-80EF-DF8AAE0FB4AD}">
      <dgm:prSet/>
      <dgm:spPr/>
      <dgm:t>
        <a:bodyPr/>
        <a:lstStyle/>
        <a:p>
          <a:endParaRPr lang="en-US" sz="2000"/>
        </a:p>
      </dgm:t>
    </dgm:pt>
    <dgm:pt modelId="{7A267DA7-D75F-4CB5-8ACC-685AF98E7BEB}" type="sibTrans" cxnId="{100DAF45-9661-45EC-80EF-DF8AAE0FB4AD}">
      <dgm:prSet/>
      <dgm:spPr/>
      <dgm:t>
        <a:bodyPr/>
        <a:lstStyle/>
        <a:p>
          <a:endParaRPr lang="en-US" sz="2000"/>
        </a:p>
      </dgm:t>
    </dgm:pt>
    <dgm:pt modelId="{A395F56A-CE1D-4FA7-B67D-1ADD09F26479}">
      <dgm:prSet custT="1"/>
      <dgm:spPr>
        <a:solidFill>
          <a:schemeClr val="accent3"/>
        </a:solidFill>
      </dgm:spPr>
      <dgm:t>
        <a:bodyPr/>
        <a:lstStyle/>
        <a:p>
          <a:r>
            <a:rPr lang="en-US" sz="2000" dirty="0"/>
            <a:t>MCSE, Cloud Platform and Infrastructure (2017)</a:t>
          </a:r>
        </a:p>
      </dgm:t>
    </dgm:pt>
    <dgm:pt modelId="{03A3359B-B2C5-4982-A969-B8D97C5EDED0}" type="parTrans" cxnId="{574AA575-0AF3-4FC4-AF81-9042250764DC}">
      <dgm:prSet/>
      <dgm:spPr/>
      <dgm:t>
        <a:bodyPr/>
        <a:lstStyle/>
        <a:p>
          <a:endParaRPr lang="en-US" sz="2000"/>
        </a:p>
      </dgm:t>
    </dgm:pt>
    <dgm:pt modelId="{23782D6B-4A97-4D23-8A08-349FC640F953}" type="sibTrans" cxnId="{574AA575-0AF3-4FC4-AF81-9042250764DC}">
      <dgm:prSet/>
      <dgm:spPr/>
      <dgm:t>
        <a:bodyPr/>
        <a:lstStyle/>
        <a:p>
          <a:endParaRPr lang="en-US" sz="2000"/>
        </a:p>
      </dgm:t>
    </dgm:pt>
    <dgm:pt modelId="{F6492EC1-E7F6-413C-9F31-37FE5329ED37}">
      <dgm:prSet custT="1"/>
      <dgm:spPr>
        <a:solidFill>
          <a:schemeClr val="accent4"/>
        </a:solidFill>
      </dgm:spPr>
      <dgm:t>
        <a:bodyPr/>
        <a:lstStyle/>
        <a:p>
          <a:r>
            <a:rPr lang="en-US" sz="2000" dirty="0"/>
            <a:t>Co-Host, </a:t>
          </a:r>
          <a:r>
            <a:rPr lang="en-US" sz="2000" dirty="0" err="1"/>
            <a:t>RadioTFS</a:t>
          </a:r>
          <a:r>
            <a:rPr lang="en-US" sz="2000" dirty="0"/>
            <a:t> (2016-Present)</a:t>
          </a:r>
        </a:p>
      </dgm:t>
    </dgm:pt>
    <dgm:pt modelId="{73B84E15-0CE7-431B-AF43-7632ECF41EAE}" type="parTrans" cxnId="{D6945CA5-EB22-46AC-985C-E922A950248A}">
      <dgm:prSet/>
      <dgm:spPr/>
      <dgm:t>
        <a:bodyPr/>
        <a:lstStyle/>
        <a:p>
          <a:endParaRPr lang="en-US" sz="2000"/>
        </a:p>
      </dgm:t>
    </dgm:pt>
    <dgm:pt modelId="{724604F1-93AC-4C30-9838-D36FD2BBDEE6}" type="sibTrans" cxnId="{D6945CA5-EB22-46AC-985C-E922A950248A}">
      <dgm:prSet/>
      <dgm:spPr/>
      <dgm:t>
        <a:bodyPr/>
        <a:lstStyle/>
        <a:p>
          <a:endParaRPr lang="en-US" sz="2000"/>
        </a:p>
      </dgm:t>
    </dgm:pt>
    <dgm:pt modelId="{BD44D581-D224-42C4-AE2E-8CB6DF0D0C65}">
      <dgm:prSet custT="1"/>
      <dgm:spPr>
        <a:solidFill>
          <a:schemeClr val="accent5"/>
        </a:solidFill>
      </dgm:spPr>
      <dgm:t>
        <a:bodyPr/>
        <a:lstStyle/>
        <a:p>
          <a:r>
            <a:rPr lang="en-US" sz="2000" dirty="0"/>
            <a:t>Buffalo, NY</a:t>
          </a:r>
        </a:p>
      </dgm:t>
    </dgm:pt>
    <dgm:pt modelId="{881F77DD-5F36-4B5D-877E-8D2EB47E6ACF}" type="parTrans" cxnId="{4A482680-096D-43C0-B679-4C9C4DA0FAEE}">
      <dgm:prSet/>
      <dgm:spPr/>
      <dgm:t>
        <a:bodyPr/>
        <a:lstStyle/>
        <a:p>
          <a:endParaRPr lang="en-US" sz="2000"/>
        </a:p>
      </dgm:t>
    </dgm:pt>
    <dgm:pt modelId="{1320AB27-F998-42CA-A555-D0B08546C9C0}" type="sibTrans" cxnId="{4A482680-096D-43C0-B679-4C9C4DA0FAEE}">
      <dgm:prSet/>
      <dgm:spPr/>
      <dgm:t>
        <a:bodyPr/>
        <a:lstStyle/>
        <a:p>
          <a:endParaRPr lang="en-US" sz="2000"/>
        </a:p>
      </dgm:t>
    </dgm:pt>
    <dgm:pt modelId="{E29CFA97-109E-5A47-8CCE-AB99DDFA9ACB}">
      <dgm:prSet custT="1"/>
      <dgm:spPr>
        <a:solidFill>
          <a:schemeClr val="accent6"/>
        </a:solidFill>
      </dgm:spPr>
      <dgm:t>
        <a:bodyPr/>
        <a:lstStyle/>
        <a:p>
          <a:r>
            <a:rPr lang="en-US" sz="2000" dirty="0"/>
            <a:t>@</a:t>
          </a:r>
          <a:r>
            <a:rPr lang="en-US" sz="2000" dirty="0" err="1"/>
            <a:t>jgarverick</a:t>
          </a:r>
          <a:endParaRPr lang="en-US" sz="2000" dirty="0"/>
        </a:p>
      </dgm:t>
    </dgm:pt>
    <dgm:pt modelId="{1CF72B66-9DA0-4849-A67B-2BDC4C6E69BE}" type="parTrans" cxnId="{D175F288-2DAB-1746-B08A-A62147ED056C}">
      <dgm:prSet/>
      <dgm:spPr/>
      <dgm:t>
        <a:bodyPr/>
        <a:lstStyle/>
        <a:p>
          <a:endParaRPr lang="en-US" sz="2000"/>
        </a:p>
      </dgm:t>
    </dgm:pt>
    <dgm:pt modelId="{859AAEBA-DDE3-3D48-8D74-EBDF90276F23}" type="sibTrans" cxnId="{D175F288-2DAB-1746-B08A-A62147ED056C}">
      <dgm:prSet/>
      <dgm:spPr/>
      <dgm:t>
        <a:bodyPr/>
        <a:lstStyle/>
        <a:p>
          <a:endParaRPr lang="en-US" sz="2000"/>
        </a:p>
      </dgm:t>
    </dgm:pt>
    <dgm:pt modelId="{A26EA131-7C34-A14E-B464-D446E293A0A5}">
      <dgm:prSet custT="1"/>
      <dgm:spPr>
        <a:solidFill>
          <a:schemeClr val="tx2"/>
        </a:solidFill>
      </dgm:spPr>
      <dgm:t>
        <a:bodyPr/>
        <a:lstStyle/>
        <a:p>
          <a:r>
            <a:rPr lang="en-US" sz="2000" dirty="0"/>
            <a:t>https://</a:t>
          </a:r>
          <a:r>
            <a:rPr lang="en-US" sz="2000" dirty="0" err="1"/>
            <a:t>joshgarverick.blogspot.com</a:t>
          </a:r>
          <a:endParaRPr lang="en-US" sz="2000" dirty="0"/>
        </a:p>
      </dgm:t>
    </dgm:pt>
    <dgm:pt modelId="{2BA693BB-E5E2-AD4C-9115-52C5DD09529B}" type="parTrans" cxnId="{3A6B1358-31FF-2040-945F-679112CFA5F1}">
      <dgm:prSet/>
      <dgm:spPr/>
      <dgm:t>
        <a:bodyPr/>
        <a:lstStyle/>
        <a:p>
          <a:endParaRPr lang="en-US" sz="2000"/>
        </a:p>
      </dgm:t>
    </dgm:pt>
    <dgm:pt modelId="{9F4FB14F-1DB6-1549-B91F-958EC7759C12}" type="sibTrans" cxnId="{3A6B1358-31FF-2040-945F-679112CFA5F1}">
      <dgm:prSet/>
      <dgm:spPr/>
      <dgm:t>
        <a:bodyPr/>
        <a:lstStyle/>
        <a:p>
          <a:endParaRPr lang="en-US" sz="2000"/>
        </a:p>
      </dgm:t>
    </dgm:pt>
    <dgm:pt modelId="{5125BF11-DFB9-0049-BBFE-BE0CF4ECB846}" type="pres">
      <dgm:prSet presAssocID="{4FF8C156-257D-4189-A7FE-D53313CF31B8}" presName="linearFlow" presStyleCnt="0">
        <dgm:presLayoutVars>
          <dgm:dir/>
          <dgm:resizeHandles val="exact"/>
        </dgm:presLayoutVars>
      </dgm:prSet>
      <dgm:spPr/>
    </dgm:pt>
    <dgm:pt modelId="{99C12C18-208C-3641-8394-9C46303F516C}" type="pres">
      <dgm:prSet presAssocID="{79C30EE6-9313-48BA-BB03-E020FA80836E}" presName="composite" presStyleCnt="0"/>
      <dgm:spPr/>
    </dgm:pt>
    <dgm:pt modelId="{EE0FA56C-2352-C44F-A145-757DCAFB2C04}" type="pres">
      <dgm:prSet presAssocID="{79C30EE6-9313-48BA-BB03-E020FA80836E}" presName="imgShp" presStyleLbl="fgImgPlace1" presStyleIdx="0" presStyleCnt="7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29E4E25F-6B96-4244-9B45-E38F902AAE1E}" type="pres">
      <dgm:prSet presAssocID="{79C30EE6-9313-48BA-BB03-E020FA80836E}" presName="txShp" presStyleLbl="node1" presStyleIdx="0" presStyleCnt="7">
        <dgm:presLayoutVars>
          <dgm:bulletEnabled val="1"/>
        </dgm:presLayoutVars>
      </dgm:prSet>
      <dgm:spPr/>
    </dgm:pt>
    <dgm:pt modelId="{2E1A2D13-71FF-3548-97E0-F672A56DA58E}" type="pres">
      <dgm:prSet presAssocID="{B119388F-B81D-4F55-9774-E42FDE44E035}" presName="spacing" presStyleCnt="0"/>
      <dgm:spPr/>
    </dgm:pt>
    <dgm:pt modelId="{47138FF6-6DF5-A94B-98AA-50C9311B5574}" type="pres">
      <dgm:prSet presAssocID="{FFFBDBC5-8FB5-4B81-9CAC-DB384D4B6B5C}" presName="composite" presStyleCnt="0"/>
      <dgm:spPr/>
    </dgm:pt>
    <dgm:pt modelId="{2F6A1FA1-E130-E740-B7C9-9911B0AF07E1}" type="pres">
      <dgm:prSet presAssocID="{FFFBDBC5-8FB5-4B81-9CAC-DB384D4B6B5C}" presName="imgShp" presStyleLbl="fgImgPlace1" presStyleIdx="1" presStyleCnt="7"/>
      <dgm:spPr>
        <a:blipFill rotWithShape="1">
          <a:blip xmlns:r="http://schemas.openxmlformats.org/officeDocument/2006/relationships" r:embed="rId2"/>
          <a:srcRect/>
          <a:stretch>
            <a:fillRect l="-5000" r="-5000"/>
          </a:stretch>
        </a:blipFill>
      </dgm:spPr>
      <dgm:extLst>
        <a:ext uri="{E40237B7-FDA0-4F09-8148-C483321AD2D9}">
          <dgm14:cNvPr xmlns:dgm14="http://schemas.microsoft.com/office/drawing/2010/diagram" id="0" name="" descr="Heartbeat"/>
        </a:ext>
      </dgm:extLst>
    </dgm:pt>
    <dgm:pt modelId="{7E221D2B-BEC6-8E40-9361-EE5E38BCA350}" type="pres">
      <dgm:prSet presAssocID="{FFFBDBC5-8FB5-4B81-9CAC-DB384D4B6B5C}" presName="txShp" presStyleLbl="node1" presStyleIdx="1" presStyleCnt="7">
        <dgm:presLayoutVars>
          <dgm:bulletEnabled val="1"/>
        </dgm:presLayoutVars>
      </dgm:prSet>
      <dgm:spPr/>
    </dgm:pt>
    <dgm:pt modelId="{CE7DB8F8-FC3B-A04C-96C9-02A575B9B4C3}" type="pres">
      <dgm:prSet presAssocID="{7A267DA7-D75F-4CB5-8ACC-685AF98E7BEB}" presName="spacing" presStyleCnt="0"/>
      <dgm:spPr/>
    </dgm:pt>
    <dgm:pt modelId="{4055A22F-750C-BD45-980A-86F4D04D64C9}" type="pres">
      <dgm:prSet presAssocID="{A395F56A-CE1D-4FA7-B67D-1ADD09F26479}" presName="composite" presStyleCnt="0"/>
      <dgm:spPr/>
    </dgm:pt>
    <dgm:pt modelId="{00714D28-2048-0B4D-89A2-ADDCD2A98529}" type="pres">
      <dgm:prSet presAssocID="{A395F56A-CE1D-4FA7-B67D-1ADD09F26479}" presName="imgShp" presStyleLbl="fgImgPlac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A2004B-589D-5B45-BB74-D58F9A9C0041}" type="pres">
      <dgm:prSet presAssocID="{A395F56A-CE1D-4FA7-B67D-1ADD09F26479}" presName="txShp" presStyleLbl="node1" presStyleIdx="2" presStyleCnt="7">
        <dgm:presLayoutVars>
          <dgm:bulletEnabled val="1"/>
        </dgm:presLayoutVars>
      </dgm:prSet>
      <dgm:spPr/>
    </dgm:pt>
    <dgm:pt modelId="{EEE10F8B-1A11-B445-BC6F-D0A54BD800AF}" type="pres">
      <dgm:prSet presAssocID="{23782D6B-4A97-4D23-8A08-349FC640F953}" presName="spacing" presStyleCnt="0"/>
      <dgm:spPr/>
    </dgm:pt>
    <dgm:pt modelId="{4E7501A3-546B-EA46-A85D-AFB491226A9D}" type="pres">
      <dgm:prSet presAssocID="{F6492EC1-E7F6-413C-9F31-37FE5329ED37}" presName="composite" presStyleCnt="0"/>
      <dgm:spPr/>
    </dgm:pt>
    <dgm:pt modelId="{DA2CAB1C-B8DB-6749-8748-5B685D46525F}" type="pres">
      <dgm:prSet presAssocID="{F6492EC1-E7F6-413C-9F31-37FE5329ED37}" presName="imgShp" presStyleLbl="fgImgPlace1" presStyleIdx="3" presStyleCnt="7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79DC751-B65D-8747-9C4C-5B8A38280136}" type="pres">
      <dgm:prSet presAssocID="{F6492EC1-E7F6-413C-9F31-37FE5329ED37}" presName="txShp" presStyleLbl="node1" presStyleIdx="3" presStyleCnt="7">
        <dgm:presLayoutVars>
          <dgm:bulletEnabled val="1"/>
        </dgm:presLayoutVars>
      </dgm:prSet>
      <dgm:spPr/>
    </dgm:pt>
    <dgm:pt modelId="{19BC576B-5726-3049-B9CB-E562D7AE74A3}" type="pres">
      <dgm:prSet presAssocID="{724604F1-93AC-4C30-9838-D36FD2BBDEE6}" presName="spacing" presStyleCnt="0"/>
      <dgm:spPr/>
    </dgm:pt>
    <dgm:pt modelId="{E0AEFD54-7D54-E14B-9EB8-0C2D89CEC060}" type="pres">
      <dgm:prSet presAssocID="{BD44D581-D224-42C4-AE2E-8CB6DF0D0C65}" presName="composite" presStyleCnt="0"/>
      <dgm:spPr/>
    </dgm:pt>
    <dgm:pt modelId="{677B704C-A470-D74F-87A2-F9EE0DFF157D}" type="pres">
      <dgm:prSet presAssocID="{BD44D581-D224-42C4-AE2E-8CB6DF0D0C65}" presName="imgShp" presStyleLbl="fgImgPlace1" presStyleIdx="4" presStyleCnt="7"/>
      <dgm:spPr>
        <a:blipFill dpi="0" rotWithShape="1"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863208FE-4F75-514A-BE4E-0AB4EE01024B}" type="pres">
      <dgm:prSet presAssocID="{BD44D581-D224-42C4-AE2E-8CB6DF0D0C65}" presName="txShp" presStyleLbl="node1" presStyleIdx="4" presStyleCnt="7">
        <dgm:presLayoutVars>
          <dgm:bulletEnabled val="1"/>
        </dgm:presLayoutVars>
      </dgm:prSet>
      <dgm:spPr/>
    </dgm:pt>
    <dgm:pt modelId="{5FF44CAD-B9D8-1941-AAD6-A7647C874D34}" type="pres">
      <dgm:prSet presAssocID="{1320AB27-F998-42CA-A555-D0B08546C9C0}" presName="spacing" presStyleCnt="0"/>
      <dgm:spPr/>
    </dgm:pt>
    <dgm:pt modelId="{1DC90A60-F377-B94F-8E0A-5BB4DEB4F0C1}" type="pres">
      <dgm:prSet presAssocID="{E29CFA97-109E-5A47-8CCE-AB99DDFA9ACB}" presName="composite" presStyleCnt="0"/>
      <dgm:spPr/>
    </dgm:pt>
    <dgm:pt modelId="{BA91B6EA-111E-8F46-AA6C-77886DB8F7F2}" type="pres">
      <dgm:prSet presAssocID="{E29CFA97-109E-5A47-8CCE-AB99DDFA9ACB}" presName="imgShp" presStyleLbl="fgImgPlac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77582DE0-DCCD-AF4A-8791-4F220B4B27F5}" type="pres">
      <dgm:prSet presAssocID="{E29CFA97-109E-5A47-8CCE-AB99DDFA9ACB}" presName="txShp" presStyleLbl="node1" presStyleIdx="5" presStyleCnt="7">
        <dgm:presLayoutVars>
          <dgm:bulletEnabled val="1"/>
        </dgm:presLayoutVars>
      </dgm:prSet>
      <dgm:spPr/>
    </dgm:pt>
    <dgm:pt modelId="{2F03971B-03A4-2747-A49F-71595E1082E6}" type="pres">
      <dgm:prSet presAssocID="{859AAEBA-DDE3-3D48-8D74-EBDF90276F23}" presName="spacing" presStyleCnt="0"/>
      <dgm:spPr/>
    </dgm:pt>
    <dgm:pt modelId="{66240C0C-C99A-344F-BFD7-25786F5512EF}" type="pres">
      <dgm:prSet presAssocID="{A26EA131-7C34-A14E-B464-D446E293A0A5}" presName="composite" presStyleCnt="0"/>
      <dgm:spPr/>
    </dgm:pt>
    <dgm:pt modelId="{759E22E1-4569-8D46-AD31-5F30DD5E86B7}" type="pres">
      <dgm:prSet presAssocID="{A26EA131-7C34-A14E-B464-D446E293A0A5}" presName="imgShp" presStyleLbl="fgImgPlac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3C071E0-2672-354D-B17D-97224B4FD2C8}" type="pres">
      <dgm:prSet presAssocID="{A26EA131-7C34-A14E-B464-D446E293A0A5}" presName="txShp" presStyleLbl="node1" presStyleIdx="6" presStyleCnt="7" custLinFactNeighborX="377" custLinFactNeighborY="2296">
        <dgm:presLayoutVars>
          <dgm:bulletEnabled val="1"/>
        </dgm:presLayoutVars>
      </dgm:prSet>
      <dgm:spPr/>
    </dgm:pt>
  </dgm:ptLst>
  <dgm:cxnLst>
    <dgm:cxn modelId="{1BC43123-E448-B445-8756-05CBE7A81368}" type="presOf" srcId="{BD44D581-D224-42C4-AE2E-8CB6DF0D0C65}" destId="{863208FE-4F75-514A-BE4E-0AB4EE01024B}" srcOrd="0" destOrd="0" presId="urn:microsoft.com/office/officeart/2005/8/layout/vList3"/>
    <dgm:cxn modelId="{18FC7629-148B-744F-B949-3AACF559B3F1}" type="presOf" srcId="{A395F56A-CE1D-4FA7-B67D-1ADD09F26479}" destId="{6AA2004B-589D-5B45-BB74-D58F9A9C0041}" srcOrd="0" destOrd="0" presId="urn:microsoft.com/office/officeart/2005/8/layout/vList3"/>
    <dgm:cxn modelId="{32FFC929-B9CE-1444-A2E1-09C89CB041A1}" type="presOf" srcId="{FFFBDBC5-8FB5-4B81-9CAC-DB384D4B6B5C}" destId="{7E221D2B-BEC6-8E40-9361-EE5E38BCA350}" srcOrd="0" destOrd="0" presId="urn:microsoft.com/office/officeart/2005/8/layout/vList3"/>
    <dgm:cxn modelId="{A3F4A43D-24F1-4F4C-B558-834424A85337}" type="presOf" srcId="{79C30EE6-9313-48BA-BB03-E020FA80836E}" destId="{29E4E25F-6B96-4244-9B45-E38F902AAE1E}" srcOrd="0" destOrd="0" presId="urn:microsoft.com/office/officeart/2005/8/layout/vList3"/>
    <dgm:cxn modelId="{100DAF45-9661-45EC-80EF-DF8AAE0FB4AD}" srcId="{4FF8C156-257D-4189-A7FE-D53313CF31B8}" destId="{FFFBDBC5-8FB5-4B81-9CAC-DB384D4B6B5C}" srcOrd="1" destOrd="0" parTransId="{C89B4277-80A1-4514-B9E2-D8C3AAB2F801}" sibTransId="{7A267DA7-D75F-4CB5-8ACC-685AF98E7BEB}"/>
    <dgm:cxn modelId="{3A6B1358-31FF-2040-945F-679112CFA5F1}" srcId="{4FF8C156-257D-4189-A7FE-D53313CF31B8}" destId="{A26EA131-7C34-A14E-B464-D446E293A0A5}" srcOrd="6" destOrd="0" parTransId="{2BA693BB-E5E2-AD4C-9115-52C5DD09529B}" sibTransId="{9F4FB14F-1DB6-1549-B91F-958EC7759C12}"/>
    <dgm:cxn modelId="{BBCF0F59-0EA9-4077-BA3E-443CA5679E94}" srcId="{4FF8C156-257D-4189-A7FE-D53313CF31B8}" destId="{79C30EE6-9313-48BA-BB03-E020FA80836E}" srcOrd="0" destOrd="0" parTransId="{A7D2EF2C-E8C4-4305-A3B8-01144E9E51EC}" sibTransId="{B119388F-B81D-4F55-9774-E42FDE44E035}"/>
    <dgm:cxn modelId="{574AA575-0AF3-4FC4-AF81-9042250764DC}" srcId="{4FF8C156-257D-4189-A7FE-D53313CF31B8}" destId="{A395F56A-CE1D-4FA7-B67D-1ADD09F26479}" srcOrd="2" destOrd="0" parTransId="{03A3359B-B2C5-4982-A969-B8D97C5EDED0}" sibTransId="{23782D6B-4A97-4D23-8A08-349FC640F953}"/>
    <dgm:cxn modelId="{4A482680-096D-43C0-B679-4C9C4DA0FAEE}" srcId="{4FF8C156-257D-4189-A7FE-D53313CF31B8}" destId="{BD44D581-D224-42C4-AE2E-8CB6DF0D0C65}" srcOrd="4" destOrd="0" parTransId="{881F77DD-5F36-4B5D-877E-8D2EB47E6ACF}" sibTransId="{1320AB27-F998-42CA-A555-D0B08546C9C0}"/>
    <dgm:cxn modelId="{18484086-DC91-BA46-B427-49642D898117}" type="presOf" srcId="{E29CFA97-109E-5A47-8CCE-AB99DDFA9ACB}" destId="{77582DE0-DCCD-AF4A-8791-4F220B4B27F5}" srcOrd="0" destOrd="0" presId="urn:microsoft.com/office/officeart/2005/8/layout/vList3"/>
    <dgm:cxn modelId="{D175F288-2DAB-1746-B08A-A62147ED056C}" srcId="{4FF8C156-257D-4189-A7FE-D53313CF31B8}" destId="{E29CFA97-109E-5A47-8CCE-AB99DDFA9ACB}" srcOrd="5" destOrd="0" parTransId="{1CF72B66-9DA0-4849-A67B-2BDC4C6E69BE}" sibTransId="{859AAEBA-DDE3-3D48-8D74-EBDF90276F23}"/>
    <dgm:cxn modelId="{2C7DC48D-9E99-1549-A381-4C5608F58618}" type="presOf" srcId="{F6492EC1-E7F6-413C-9F31-37FE5329ED37}" destId="{979DC751-B65D-8747-9C4C-5B8A38280136}" srcOrd="0" destOrd="0" presId="urn:microsoft.com/office/officeart/2005/8/layout/vList3"/>
    <dgm:cxn modelId="{D6945CA5-EB22-46AC-985C-E922A950248A}" srcId="{4FF8C156-257D-4189-A7FE-D53313CF31B8}" destId="{F6492EC1-E7F6-413C-9F31-37FE5329ED37}" srcOrd="3" destOrd="0" parTransId="{73B84E15-0CE7-431B-AF43-7632ECF41EAE}" sibTransId="{724604F1-93AC-4C30-9838-D36FD2BBDEE6}"/>
    <dgm:cxn modelId="{134E94AB-FD29-534E-9924-843F3D72C313}" type="presOf" srcId="{4FF8C156-257D-4189-A7FE-D53313CF31B8}" destId="{5125BF11-DFB9-0049-BBFE-BE0CF4ECB846}" srcOrd="0" destOrd="0" presId="urn:microsoft.com/office/officeart/2005/8/layout/vList3"/>
    <dgm:cxn modelId="{197817B7-885A-4A42-A691-EAE1DC6E5C29}" type="presOf" srcId="{A26EA131-7C34-A14E-B464-D446E293A0A5}" destId="{23C071E0-2672-354D-B17D-97224B4FD2C8}" srcOrd="0" destOrd="0" presId="urn:microsoft.com/office/officeart/2005/8/layout/vList3"/>
    <dgm:cxn modelId="{7542D514-FD9E-C349-9364-5C02FF80D209}" type="presParOf" srcId="{5125BF11-DFB9-0049-BBFE-BE0CF4ECB846}" destId="{99C12C18-208C-3641-8394-9C46303F516C}" srcOrd="0" destOrd="0" presId="urn:microsoft.com/office/officeart/2005/8/layout/vList3"/>
    <dgm:cxn modelId="{21A23F90-AD7F-B941-8BE2-B12D55D21693}" type="presParOf" srcId="{99C12C18-208C-3641-8394-9C46303F516C}" destId="{EE0FA56C-2352-C44F-A145-757DCAFB2C04}" srcOrd="0" destOrd="0" presId="urn:microsoft.com/office/officeart/2005/8/layout/vList3"/>
    <dgm:cxn modelId="{99DADC64-4C66-6A4A-B672-5934C046E7E6}" type="presParOf" srcId="{99C12C18-208C-3641-8394-9C46303F516C}" destId="{29E4E25F-6B96-4244-9B45-E38F902AAE1E}" srcOrd="1" destOrd="0" presId="urn:microsoft.com/office/officeart/2005/8/layout/vList3"/>
    <dgm:cxn modelId="{30BBA2AE-9DEC-7947-A5EB-BC6FDC7BFE35}" type="presParOf" srcId="{5125BF11-DFB9-0049-BBFE-BE0CF4ECB846}" destId="{2E1A2D13-71FF-3548-97E0-F672A56DA58E}" srcOrd="1" destOrd="0" presId="urn:microsoft.com/office/officeart/2005/8/layout/vList3"/>
    <dgm:cxn modelId="{C04EF923-98CC-F84E-ACE7-C64F84C685F4}" type="presParOf" srcId="{5125BF11-DFB9-0049-BBFE-BE0CF4ECB846}" destId="{47138FF6-6DF5-A94B-98AA-50C9311B5574}" srcOrd="2" destOrd="0" presId="urn:microsoft.com/office/officeart/2005/8/layout/vList3"/>
    <dgm:cxn modelId="{744E6CAC-8E0E-634D-ABA1-3558B21848C6}" type="presParOf" srcId="{47138FF6-6DF5-A94B-98AA-50C9311B5574}" destId="{2F6A1FA1-E130-E740-B7C9-9911B0AF07E1}" srcOrd="0" destOrd="0" presId="urn:microsoft.com/office/officeart/2005/8/layout/vList3"/>
    <dgm:cxn modelId="{83204907-D7DF-8B4D-9452-5007AAC7585A}" type="presParOf" srcId="{47138FF6-6DF5-A94B-98AA-50C9311B5574}" destId="{7E221D2B-BEC6-8E40-9361-EE5E38BCA350}" srcOrd="1" destOrd="0" presId="urn:microsoft.com/office/officeart/2005/8/layout/vList3"/>
    <dgm:cxn modelId="{CBB31FC5-903B-7C4A-972A-A3A1A9FED711}" type="presParOf" srcId="{5125BF11-DFB9-0049-BBFE-BE0CF4ECB846}" destId="{CE7DB8F8-FC3B-A04C-96C9-02A575B9B4C3}" srcOrd="3" destOrd="0" presId="urn:microsoft.com/office/officeart/2005/8/layout/vList3"/>
    <dgm:cxn modelId="{9F00C5D7-62AE-C248-922C-8A72D4BCF39F}" type="presParOf" srcId="{5125BF11-DFB9-0049-BBFE-BE0CF4ECB846}" destId="{4055A22F-750C-BD45-980A-86F4D04D64C9}" srcOrd="4" destOrd="0" presId="urn:microsoft.com/office/officeart/2005/8/layout/vList3"/>
    <dgm:cxn modelId="{E4E64D17-2844-5C4C-9709-8F4538155B9B}" type="presParOf" srcId="{4055A22F-750C-BD45-980A-86F4D04D64C9}" destId="{00714D28-2048-0B4D-89A2-ADDCD2A98529}" srcOrd="0" destOrd="0" presId="urn:microsoft.com/office/officeart/2005/8/layout/vList3"/>
    <dgm:cxn modelId="{DF239F4A-4860-404C-8EF4-C9F4546D820A}" type="presParOf" srcId="{4055A22F-750C-BD45-980A-86F4D04D64C9}" destId="{6AA2004B-589D-5B45-BB74-D58F9A9C0041}" srcOrd="1" destOrd="0" presId="urn:microsoft.com/office/officeart/2005/8/layout/vList3"/>
    <dgm:cxn modelId="{EB456A85-9E4A-444B-A197-8501600CF412}" type="presParOf" srcId="{5125BF11-DFB9-0049-BBFE-BE0CF4ECB846}" destId="{EEE10F8B-1A11-B445-BC6F-D0A54BD800AF}" srcOrd="5" destOrd="0" presId="urn:microsoft.com/office/officeart/2005/8/layout/vList3"/>
    <dgm:cxn modelId="{EDB2E592-43C1-864A-9670-BEDC907C49B1}" type="presParOf" srcId="{5125BF11-DFB9-0049-BBFE-BE0CF4ECB846}" destId="{4E7501A3-546B-EA46-A85D-AFB491226A9D}" srcOrd="6" destOrd="0" presId="urn:microsoft.com/office/officeart/2005/8/layout/vList3"/>
    <dgm:cxn modelId="{8F711F5E-0C24-4A44-B4A7-C5CF5871FBE7}" type="presParOf" srcId="{4E7501A3-546B-EA46-A85D-AFB491226A9D}" destId="{DA2CAB1C-B8DB-6749-8748-5B685D46525F}" srcOrd="0" destOrd="0" presId="urn:microsoft.com/office/officeart/2005/8/layout/vList3"/>
    <dgm:cxn modelId="{0114683B-C576-5E4C-ABFA-1112D323D4D1}" type="presParOf" srcId="{4E7501A3-546B-EA46-A85D-AFB491226A9D}" destId="{979DC751-B65D-8747-9C4C-5B8A38280136}" srcOrd="1" destOrd="0" presId="urn:microsoft.com/office/officeart/2005/8/layout/vList3"/>
    <dgm:cxn modelId="{27DAA49D-517C-D747-B1CD-C959AE9D4831}" type="presParOf" srcId="{5125BF11-DFB9-0049-BBFE-BE0CF4ECB846}" destId="{19BC576B-5726-3049-B9CB-E562D7AE74A3}" srcOrd="7" destOrd="0" presId="urn:microsoft.com/office/officeart/2005/8/layout/vList3"/>
    <dgm:cxn modelId="{5264B732-6DB9-6042-A051-A26A9EBB0D67}" type="presParOf" srcId="{5125BF11-DFB9-0049-BBFE-BE0CF4ECB846}" destId="{E0AEFD54-7D54-E14B-9EB8-0C2D89CEC060}" srcOrd="8" destOrd="0" presId="urn:microsoft.com/office/officeart/2005/8/layout/vList3"/>
    <dgm:cxn modelId="{983327C9-6D37-6640-8A20-E4E35778EBCA}" type="presParOf" srcId="{E0AEFD54-7D54-E14B-9EB8-0C2D89CEC060}" destId="{677B704C-A470-D74F-87A2-F9EE0DFF157D}" srcOrd="0" destOrd="0" presId="urn:microsoft.com/office/officeart/2005/8/layout/vList3"/>
    <dgm:cxn modelId="{7785F281-81A5-964A-95A0-C14A861FFDAC}" type="presParOf" srcId="{E0AEFD54-7D54-E14B-9EB8-0C2D89CEC060}" destId="{863208FE-4F75-514A-BE4E-0AB4EE01024B}" srcOrd="1" destOrd="0" presId="urn:microsoft.com/office/officeart/2005/8/layout/vList3"/>
    <dgm:cxn modelId="{7AB25CB5-135F-914B-B45E-5AACCCF5FC10}" type="presParOf" srcId="{5125BF11-DFB9-0049-BBFE-BE0CF4ECB846}" destId="{5FF44CAD-B9D8-1941-AAD6-A7647C874D34}" srcOrd="9" destOrd="0" presId="urn:microsoft.com/office/officeart/2005/8/layout/vList3"/>
    <dgm:cxn modelId="{3CAD38D3-EEFE-E640-9634-526138B7E4B9}" type="presParOf" srcId="{5125BF11-DFB9-0049-BBFE-BE0CF4ECB846}" destId="{1DC90A60-F377-B94F-8E0A-5BB4DEB4F0C1}" srcOrd="10" destOrd="0" presId="urn:microsoft.com/office/officeart/2005/8/layout/vList3"/>
    <dgm:cxn modelId="{03FCB54C-6993-794D-A58E-2D22ACA03338}" type="presParOf" srcId="{1DC90A60-F377-B94F-8E0A-5BB4DEB4F0C1}" destId="{BA91B6EA-111E-8F46-AA6C-77886DB8F7F2}" srcOrd="0" destOrd="0" presId="urn:microsoft.com/office/officeart/2005/8/layout/vList3"/>
    <dgm:cxn modelId="{2A1E6E31-0F86-0C4E-BAAF-0B3EC762E520}" type="presParOf" srcId="{1DC90A60-F377-B94F-8E0A-5BB4DEB4F0C1}" destId="{77582DE0-DCCD-AF4A-8791-4F220B4B27F5}" srcOrd="1" destOrd="0" presId="urn:microsoft.com/office/officeart/2005/8/layout/vList3"/>
    <dgm:cxn modelId="{B16FE372-8E4B-5445-99F7-BBC6CC29FD14}" type="presParOf" srcId="{5125BF11-DFB9-0049-BBFE-BE0CF4ECB846}" destId="{2F03971B-03A4-2747-A49F-71595E1082E6}" srcOrd="11" destOrd="0" presId="urn:microsoft.com/office/officeart/2005/8/layout/vList3"/>
    <dgm:cxn modelId="{DB946330-0A88-A24B-9B82-07AFE89380A6}" type="presParOf" srcId="{5125BF11-DFB9-0049-BBFE-BE0CF4ECB846}" destId="{66240C0C-C99A-344F-BFD7-25786F5512EF}" srcOrd="12" destOrd="0" presId="urn:microsoft.com/office/officeart/2005/8/layout/vList3"/>
    <dgm:cxn modelId="{C7B90A5A-5F9E-7B41-AD0D-A82266E4A6FC}" type="presParOf" srcId="{66240C0C-C99A-344F-BFD7-25786F5512EF}" destId="{759E22E1-4569-8D46-AD31-5F30DD5E86B7}" srcOrd="0" destOrd="0" presId="urn:microsoft.com/office/officeart/2005/8/layout/vList3"/>
    <dgm:cxn modelId="{04F4E443-1CFD-DD48-87FA-A962DC389A91}" type="presParOf" srcId="{66240C0C-C99A-344F-BFD7-25786F5512EF}" destId="{23C071E0-2672-354D-B17D-97224B4FD2C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740A00-02D9-2445-A718-7D033B1D58C5}" type="doc">
      <dgm:prSet loTypeId="urn:microsoft.com/office/officeart/2018/5/layout/CenteredIconLabelDescription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4E02116-C3C1-5D42-86E5-0D8AAAD466D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Business</a:t>
          </a:r>
          <a:endParaRPr lang="en-US" dirty="0"/>
        </a:p>
      </dgm:t>
    </dgm:pt>
    <dgm:pt modelId="{7156FD6F-688B-4D4F-A3BA-59360F1ABD45}" type="parTrans" cxnId="{538D0A5D-DEC8-4949-B26E-8541B9142A16}">
      <dgm:prSet/>
      <dgm:spPr/>
      <dgm:t>
        <a:bodyPr/>
        <a:lstStyle/>
        <a:p>
          <a:endParaRPr lang="en-US"/>
        </a:p>
      </dgm:t>
    </dgm:pt>
    <dgm:pt modelId="{87DD6EDE-B1DA-A148-A944-5B15267CC174}" type="sibTrans" cxnId="{538D0A5D-DEC8-4949-B26E-8541B9142A16}">
      <dgm:prSet/>
      <dgm:spPr/>
      <dgm:t>
        <a:bodyPr/>
        <a:lstStyle/>
        <a:p>
          <a:endParaRPr lang="en-US"/>
        </a:p>
      </dgm:t>
    </dgm:pt>
    <dgm:pt modelId="{7886A0DD-6549-6641-8A5C-86B48B3E4E7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Application</a:t>
          </a:r>
        </a:p>
      </dgm:t>
    </dgm:pt>
    <dgm:pt modelId="{D258E5FF-95C6-F049-8443-B1C1155A581E}" type="parTrans" cxnId="{D11BF161-95F3-424E-9B9C-C4DDDED4C56C}">
      <dgm:prSet/>
      <dgm:spPr/>
      <dgm:t>
        <a:bodyPr/>
        <a:lstStyle/>
        <a:p>
          <a:endParaRPr lang="en-US"/>
        </a:p>
      </dgm:t>
    </dgm:pt>
    <dgm:pt modelId="{6ED5DAF5-9B6A-7348-AA59-FD6DDC1C8BA2}" type="sibTrans" cxnId="{D11BF161-95F3-424E-9B9C-C4DDDED4C56C}">
      <dgm:prSet/>
      <dgm:spPr/>
      <dgm:t>
        <a:bodyPr/>
        <a:lstStyle/>
        <a:p>
          <a:endParaRPr lang="en-US"/>
        </a:p>
      </dgm:t>
    </dgm:pt>
    <dgm:pt modelId="{C105770F-050C-3245-94B2-A8FBDD66D0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Software</a:t>
          </a:r>
          <a:endParaRPr lang="en-US" dirty="0"/>
        </a:p>
      </dgm:t>
    </dgm:pt>
    <dgm:pt modelId="{76E2A4D5-EC08-CB4E-97D7-A14869FAAB75}" type="parTrans" cxnId="{AC201262-F082-9343-BDC1-1AF39EA9702C}">
      <dgm:prSet/>
      <dgm:spPr/>
      <dgm:t>
        <a:bodyPr/>
        <a:lstStyle/>
        <a:p>
          <a:endParaRPr lang="en-US"/>
        </a:p>
      </dgm:t>
    </dgm:pt>
    <dgm:pt modelId="{C642C627-8BF1-B34A-8CCF-A68551C4DC0E}" type="sibTrans" cxnId="{AC201262-F082-9343-BDC1-1AF39EA9702C}">
      <dgm:prSet/>
      <dgm:spPr/>
      <dgm:t>
        <a:bodyPr/>
        <a:lstStyle/>
        <a:p>
          <a:endParaRPr lang="en-US"/>
        </a:p>
      </dgm:t>
    </dgm:pt>
    <dgm:pt modelId="{B323B1BF-5AF4-B145-933C-7F0B47E876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Deployment</a:t>
          </a:r>
        </a:p>
      </dgm:t>
    </dgm:pt>
    <dgm:pt modelId="{9848CC71-8867-6645-AA24-363ABED47988}" type="parTrans" cxnId="{24E9321B-28F9-544D-9F4A-1E14A0F1D23B}">
      <dgm:prSet/>
      <dgm:spPr/>
      <dgm:t>
        <a:bodyPr/>
        <a:lstStyle/>
        <a:p>
          <a:endParaRPr lang="en-US"/>
        </a:p>
      </dgm:t>
    </dgm:pt>
    <dgm:pt modelId="{0BE9442C-894E-1E46-9EE4-B68344406E79}" type="sibTrans" cxnId="{24E9321B-28F9-544D-9F4A-1E14A0F1D23B}">
      <dgm:prSet/>
      <dgm:spPr/>
      <dgm:t>
        <a:bodyPr/>
        <a:lstStyle/>
        <a:p>
          <a:endParaRPr lang="en-US"/>
        </a:p>
      </dgm:t>
    </dgm:pt>
    <dgm:pt modelId="{F59C2689-C348-BB45-BC37-B4CA14265CC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Data</a:t>
          </a:r>
        </a:p>
      </dgm:t>
    </dgm:pt>
    <dgm:pt modelId="{D59A5604-D671-CD49-B19E-BD67D9A25901}" type="parTrans" cxnId="{1C02F80A-54DF-F541-ACA7-BA594806A7B4}">
      <dgm:prSet/>
      <dgm:spPr/>
      <dgm:t>
        <a:bodyPr/>
        <a:lstStyle/>
        <a:p>
          <a:endParaRPr lang="en-US"/>
        </a:p>
      </dgm:t>
    </dgm:pt>
    <dgm:pt modelId="{BDBF4FCA-60FE-2F49-85AF-13EF3D391CB5}" type="sibTrans" cxnId="{1C02F80A-54DF-F541-ACA7-BA594806A7B4}">
      <dgm:prSet/>
      <dgm:spPr/>
      <dgm:t>
        <a:bodyPr/>
        <a:lstStyle/>
        <a:p>
          <a:endParaRPr lang="en-US"/>
        </a:p>
      </dgm:t>
    </dgm:pt>
    <dgm:pt modelId="{1880E664-2CD2-3C4B-8979-FAA43317FB8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Technology</a:t>
          </a:r>
        </a:p>
      </dgm:t>
    </dgm:pt>
    <dgm:pt modelId="{E2E5D677-C0AB-7E42-A227-82AA6642D4B2}" type="parTrans" cxnId="{DFFB825F-7236-D040-95AB-C1F4FFDFAF43}">
      <dgm:prSet/>
      <dgm:spPr/>
      <dgm:t>
        <a:bodyPr/>
        <a:lstStyle/>
        <a:p>
          <a:endParaRPr lang="en-US"/>
        </a:p>
      </dgm:t>
    </dgm:pt>
    <dgm:pt modelId="{7D425EC3-6823-E840-A4BC-E1151A569C89}" type="sibTrans" cxnId="{DFFB825F-7236-D040-95AB-C1F4FFDFAF43}">
      <dgm:prSet/>
      <dgm:spPr/>
      <dgm:t>
        <a:bodyPr/>
        <a:lstStyle/>
        <a:p>
          <a:endParaRPr lang="en-US"/>
        </a:p>
      </dgm:t>
    </dgm:pt>
    <dgm:pt modelId="{AACBF392-62ED-5144-B2CD-46DDE2E9EE32}">
      <dgm:prSet/>
      <dgm:spPr/>
      <dgm:t>
        <a:bodyPr vert="horz" lIns="45720"/>
        <a:lstStyle/>
        <a:p>
          <a:pPr>
            <a:lnSpc>
              <a:spcPct val="100000"/>
            </a:lnSpc>
            <a:defRPr b="1"/>
          </a:pPr>
          <a:r>
            <a:rPr lang="en-US" dirty="0"/>
            <a:t>Security</a:t>
          </a:r>
        </a:p>
      </dgm:t>
    </dgm:pt>
    <dgm:pt modelId="{E8020BAE-130D-3847-AFB6-8AE5497A47F9}" type="parTrans" cxnId="{AE8A9228-8EE8-0440-9174-E26DC6586333}">
      <dgm:prSet/>
      <dgm:spPr/>
      <dgm:t>
        <a:bodyPr/>
        <a:lstStyle/>
        <a:p>
          <a:endParaRPr lang="en-US"/>
        </a:p>
      </dgm:t>
    </dgm:pt>
    <dgm:pt modelId="{F3ADD9EC-077A-4B49-9FAD-39E1050FABCB}" type="sibTrans" cxnId="{AE8A9228-8EE8-0440-9174-E26DC6586333}">
      <dgm:prSet/>
      <dgm:spPr/>
      <dgm:t>
        <a:bodyPr/>
        <a:lstStyle/>
        <a:p>
          <a:endParaRPr lang="en-US"/>
        </a:p>
      </dgm:t>
    </dgm:pt>
    <dgm:pt modelId="{2DC8AF9B-96FF-BE4F-89E6-10FEAA5DFD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Organization</a:t>
          </a:r>
        </a:p>
      </dgm:t>
    </dgm:pt>
    <dgm:pt modelId="{F3F103AE-75D5-E24D-9F1B-B1856B6B6085}" type="parTrans" cxnId="{486F2571-B976-DE46-8A46-F30CA3BB7B59}">
      <dgm:prSet/>
      <dgm:spPr/>
      <dgm:t>
        <a:bodyPr/>
        <a:lstStyle/>
        <a:p>
          <a:endParaRPr lang="en-US"/>
        </a:p>
      </dgm:t>
    </dgm:pt>
    <dgm:pt modelId="{58FD966D-617D-C644-B057-4D85D3BE8FEB}" type="sibTrans" cxnId="{486F2571-B976-DE46-8A46-F30CA3BB7B59}">
      <dgm:prSet/>
      <dgm:spPr/>
      <dgm:t>
        <a:bodyPr/>
        <a:lstStyle/>
        <a:p>
          <a:endParaRPr lang="en-US"/>
        </a:p>
      </dgm:t>
    </dgm:pt>
    <dgm:pt modelId="{F91A23B1-A4E1-3C44-8A8F-C5C395E0C4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Process</a:t>
          </a:r>
        </a:p>
      </dgm:t>
    </dgm:pt>
    <dgm:pt modelId="{9A4F47BA-5CE3-0F4C-9549-A46DA4654AA1}" type="parTrans" cxnId="{9E784B15-E50F-3540-9EE9-3A1A362FE777}">
      <dgm:prSet/>
      <dgm:spPr/>
      <dgm:t>
        <a:bodyPr/>
        <a:lstStyle/>
        <a:p>
          <a:endParaRPr lang="en-US"/>
        </a:p>
      </dgm:t>
    </dgm:pt>
    <dgm:pt modelId="{1164D955-0D91-194B-AD33-278889D801E3}" type="sibTrans" cxnId="{9E784B15-E50F-3540-9EE9-3A1A362FE777}">
      <dgm:prSet/>
      <dgm:spPr/>
      <dgm:t>
        <a:bodyPr/>
        <a:lstStyle/>
        <a:p>
          <a:endParaRPr lang="en-US"/>
        </a:p>
      </dgm:t>
    </dgm:pt>
    <dgm:pt modelId="{EC349487-9B59-7343-B877-69C5015B24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Structure</a:t>
          </a:r>
        </a:p>
      </dgm:t>
    </dgm:pt>
    <dgm:pt modelId="{E9103267-AC51-B744-ADEF-559F04B3FF13}" type="parTrans" cxnId="{1E3FACAD-A748-1D49-9D31-229F6C66222F}">
      <dgm:prSet/>
      <dgm:spPr/>
      <dgm:t>
        <a:bodyPr/>
        <a:lstStyle/>
        <a:p>
          <a:endParaRPr lang="en-US"/>
        </a:p>
      </dgm:t>
    </dgm:pt>
    <dgm:pt modelId="{01DD01F0-9117-1A44-8DAB-F33FF0D7442B}" type="sibTrans" cxnId="{1E3FACAD-A748-1D49-9D31-229F6C66222F}">
      <dgm:prSet/>
      <dgm:spPr/>
      <dgm:t>
        <a:bodyPr/>
        <a:lstStyle/>
        <a:p>
          <a:endParaRPr lang="en-US"/>
        </a:p>
      </dgm:t>
    </dgm:pt>
    <dgm:pt modelId="{B30A255F-2C45-D84F-9F59-16EBD2F5CA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Integration</a:t>
          </a:r>
        </a:p>
      </dgm:t>
    </dgm:pt>
    <dgm:pt modelId="{E45BEF86-DDC4-214B-A8C7-97563D6E4096}" type="parTrans" cxnId="{22A010FB-9E29-8E46-B0DE-47935B3D5FBA}">
      <dgm:prSet/>
      <dgm:spPr/>
      <dgm:t>
        <a:bodyPr/>
        <a:lstStyle/>
        <a:p>
          <a:endParaRPr lang="en-US"/>
        </a:p>
      </dgm:t>
    </dgm:pt>
    <dgm:pt modelId="{8CB15037-F9C4-E743-85F0-E6F6D7D8D20F}" type="sibTrans" cxnId="{22A010FB-9E29-8E46-B0DE-47935B3D5FBA}">
      <dgm:prSet/>
      <dgm:spPr/>
      <dgm:t>
        <a:bodyPr/>
        <a:lstStyle/>
        <a:p>
          <a:endParaRPr lang="en-US"/>
        </a:p>
      </dgm:t>
    </dgm:pt>
    <dgm:pt modelId="{47CB79AF-3732-8141-BD70-B32C90DEA9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Virtual Infrastructure</a:t>
          </a:r>
        </a:p>
      </dgm:t>
    </dgm:pt>
    <dgm:pt modelId="{340AD4A1-9653-684D-BCA9-7C4FD0925EEF}" type="parTrans" cxnId="{3C4ABFAF-745E-3A49-8E86-9EF90966E6EB}">
      <dgm:prSet/>
      <dgm:spPr/>
      <dgm:t>
        <a:bodyPr/>
        <a:lstStyle/>
        <a:p>
          <a:endParaRPr lang="en-US"/>
        </a:p>
      </dgm:t>
    </dgm:pt>
    <dgm:pt modelId="{C1A7B2A3-E8DD-D748-97B2-0D27B606C819}" type="sibTrans" cxnId="{3C4ABFAF-745E-3A49-8E86-9EF90966E6EB}">
      <dgm:prSet/>
      <dgm:spPr/>
      <dgm:t>
        <a:bodyPr/>
        <a:lstStyle/>
        <a:p>
          <a:endParaRPr lang="en-US"/>
        </a:p>
      </dgm:t>
    </dgm:pt>
    <dgm:pt modelId="{D614D712-488C-084B-A905-A2E8BA6BF1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Physical Infrastructure</a:t>
          </a:r>
        </a:p>
      </dgm:t>
    </dgm:pt>
    <dgm:pt modelId="{444ED8E4-0226-5942-8C2C-DCC4E2DD8A00}" type="parTrans" cxnId="{F7DE6230-D9CB-7D4D-9377-30E08443742E}">
      <dgm:prSet/>
      <dgm:spPr/>
      <dgm:t>
        <a:bodyPr/>
        <a:lstStyle/>
        <a:p>
          <a:endParaRPr lang="en-US"/>
        </a:p>
      </dgm:t>
    </dgm:pt>
    <dgm:pt modelId="{9E4547AB-34D2-4D4F-B03A-65DA91E11239}" type="sibTrans" cxnId="{F7DE6230-D9CB-7D4D-9377-30E08443742E}">
      <dgm:prSet/>
      <dgm:spPr/>
      <dgm:t>
        <a:bodyPr/>
        <a:lstStyle/>
        <a:p>
          <a:endParaRPr lang="en-US"/>
        </a:p>
      </dgm:t>
    </dgm:pt>
    <dgm:pt modelId="{6838B9F7-314D-6445-81FF-BF10D9ACF9C0}">
      <dgm:prSet/>
      <dgm:spPr/>
      <dgm:t>
        <a:bodyPr vert="horz" lIns="45720"/>
        <a:lstStyle/>
        <a:p>
          <a:pPr>
            <a:lnSpc>
              <a:spcPct val="100000"/>
            </a:lnSpc>
          </a:pPr>
          <a:r>
            <a:rPr lang="en-US" dirty="0"/>
            <a:t>Compliance</a:t>
          </a:r>
        </a:p>
      </dgm:t>
    </dgm:pt>
    <dgm:pt modelId="{A0B2B4FD-4734-BA4F-A3A5-E49C92DD2936}" type="parTrans" cxnId="{8A4516C5-F398-4340-9C62-FDD0D3534973}">
      <dgm:prSet/>
      <dgm:spPr/>
      <dgm:t>
        <a:bodyPr/>
        <a:lstStyle/>
        <a:p>
          <a:endParaRPr lang="en-US"/>
        </a:p>
      </dgm:t>
    </dgm:pt>
    <dgm:pt modelId="{FB50BBBB-2B82-994B-B3B7-D4B990AF19B1}" type="sibTrans" cxnId="{8A4516C5-F398-4340-9C62-FDD0D3534973}">
      <dgm:prSet/>
      <dgm:spPr/>
      <dgm:t>
        <a:bodyPr/>
        <a:lstStyle/>
        <a:p>
          <a:endParaRPr lang="en-US"/>
        </a:p>
      </dgm:t>
    </dgm:pt>
    <dgm:pt modelId="{9BCC337A-8F39-5949-9CFC-480F46A928EB}">
      <dgm:prSet/>
      <dgm:spPr/>
      <dgm:t>
        <a:bodyPr vert="horz" lIns="45720"/>
        <a:lstStyle/>
        <a:p>
          <a:pPr>
            <a:lnSpc>
              <a:spcPct val="100000"/>
            </a:lnSpc>
          </a:pPr>
          <a:r>
            <a:rPr lang="en-US" dirty="0"/>
            <a:t>Governance</a:t>
          </a:r>
        </a:p>
      </dgm:t>
    </dgm:pt>
    <dgm:pt modelId="{92B15EC5-8402-4C4B-B22E-7EF2788D78FA}" type="parTrans" cxnId="{2A794196-879F-CF4E-A2ED-424596A572D7}">
      <dgm:prSet/>
      <dgm:spPr/>
      <dgm:t>
        <a:bodyPr/>
        <a:lstStyle/>
        <a:p>
          <a:endParaRPr lang="en-US"/>
        </a:p>
      </dgm:t>
    </dgm:pt>
    <dgm:pt modelId="{37A51585-1F18-0E40-98CA-5BFC58F4CC3A}" type="sibTrans" cxnId="{2A794196-879F-CF4E-A2ED-424596A572D7}">
      <dgm:prSet/>
      <dgm:spPr/>
      <dgm:t>
        <a:bodyPr/>
        <a:lstStyle/>
        <a:p>
          <a:endParaRPr lang="en-US"/>
        </a:p>
      </dgm:t>
    </dgm:pt>
    <dgm:pt modelId="{C538E608-19DD-4367-924D-61605CF6EF0B}" type="pres">
      <dgm:prSet presAssocID="{0F740A00-02D9-2445-A718-7D033B1D58C5}" presName="root" presStyleCnt="0">
        <dgm:presLayoutVars>
          <dgm:dir/>
          <dgm:resizeHandles val="exact"/>
        </dgm:presLayoutVars>
      </dgm:prSet>
      <dgm:spPr/>
    </dgm:pt>
    <dgm:pt modelId="{CC0B4B87-F2C1-4243-9A59-A60D2198D682}" type="pres">
      <dgm:prSet presAssocID="{F4E02116-C3C1-5D42-86E5-0D8AAAD466D3}" presName="compNode" presStyleCnt="0"/>
      <dgm:spPr/>
    </dgm:pt>
    <dgm:pt modelId="{71CFA459-8D40-4297-AE03-18161CBB3798}" type="pres">
      <dgm:prSet presAssocID="{F4E02116-C3C1-5D42-86E5-0D8AAAD466D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E0E3A996-99A7-4256-9FDB-A0E1F39B9AF3}" type="pres">
      <dgm:prSet presAssocID="{F4E02116-C3C1-5D42-86E5-0D8AAAD466D3}" presName="iconSpace" presStyleCnt="0"/>
      <dgm:spPr/>
    </dgm:pt>
    <dgm:pt modelId="{3831D5CC-F2B2-4487-A6F1-31999D5579A8}" type="pres">
      <dgm:prSet presAssocID="{F4E02116-C3C1-5D42-86E5-0D8AAAD466D3}" presName="parTx" presStyleLbl="revTx" presStyleIdx="0" presStyleCnt="10">
        <dgm:presLayoutVars>
          <dgm:chMax val="0"/>
          <dgm:chPref val="0"/>
        </dgm:presLayoutVars>
      </dgm:prSet>
      <dgm:spPr/>
    </dgm:pt>
    <dgm:pt modelId="{8C50C97E-992B-4042-98C8-432D40AC95DD}" type="pres">
      <dgm:prSet presAssocID="{F4E02116-C3C1-5D42-86E5-0D8AAAD466D3}" presName="txSpace" presStyleCnt="0"/>
      <dgm:spPr/>
    </dgm:pt>
    <dgm:pt modelId="{6A9A137C-4D47-44DC-8336-823F0A48D94B}" type="pres">
      <dgm:prSet presAssocID="{F4E02116-C3C1-5D42-86E5-0D8AAAD466D3}" presName="desTx" presStyleLbl="revTx" presStyleIdx="1" presStyleCnt="10">
        <dgm:presLayoutVars/>
      </dgm:prSet>
      <dgm:spPr/>
    </dgm:pt>
    <dgm:pt modelId="{54C04290-C420-4765-8777-1C609A632820}" type="pres">
      <dgm:prSet presAssocID="{87DD6EDE-B1DA-A148-A944-5B15267CC174}" presName="sibTrans" presStyleCnt="0"/>
      <dgm:spPr/>
    </dgm:pt>
    <dgm:pt modelId="{E44724AB-146D-4541-BD5C-A21F9161A7CA}" type="pres">
      <dgm:prSet presAssocID="{7886A0DD-6549-6641-8A5C-86B48B3E4E78}" presName="compNode" presStyleCnt="0"/>
      <dgm:spPr/>
    </dgm:pt>
    <dgm:pt modelId="{A16DF83D-7AD9-40FA-AE7F-F35CE9416F81}" type="pres">
      <dgm:prSet presAssocID="{7886A0DD-6549-6641-8A5C-86B48B3E4E7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FF37927-1F9D-4AC0-9C2E-E30971625DF5}" type="pres">
      <dgm:prSet presAssocID="{7886A0DD-6549-6641-8A5C-86B48B3E4E78}" presName="iconSpace" presStyleCnt="0"/>
      <dgm:spPr/>
    </dgm:pt>
    <dgm:pt modelId="{E4BA2D4B-0381-49C6-A09C-9B64C448676F}" type="pres">
      <dgm:prSet presAssocID="{7886A0DD-6549-6641-8A5C-86B48B3E4E78}" presName="parTx" presStyleLbl="revTx" presStyleIdx="2" presStyleCnt="10">
        <dgm:presLayoutVars>
          <dgm:chMax val="0"/>
          <dgm:chPref val="0"/>
        </dgm:presLayoutVars>
      </dgm:prSet>
      <dgm:spPr/>
    </dgm:pt>
    <dgm:pt modelId="{DB7E7CB2-9D71-4F30-8E0D-50485CC61463}" type="pres">
      <dgm:prSet presAssocID="{7886A0DD-6549-6641-8A5C-86B48B3E4E78}" presName="txSpace" presStyleCnt="0"/>
      <dgm:spPr/>
    </dgm:pt>
    <dgm:pt modelId="{F667673C-A7F3-423D-8EBD-DEEBA63080CF}" type="pres">
      <dgm:prSet presAssocID="{7886A0DD-6549-6641-8A5C-86B48B3E4E78}" presName="desTx" presStyleLbl="revTx" presStyleIdx="3" presStyleCnt="10">
        <dgm:presLayoutVars/>
      </dgm:prSet>
      <dgm:spPr/>
    </dgm:pt>
    <dgm:pt modelId="{D694EED1-839A-4027-A2B1-BCB080CD52E1}" type="pres">
      <dgm:prSet presAssocID="{6ED5DAF5-9B6A-7348-AA59-FD6DDC1C8BA2}" presName="sibTrans" presStyleCnt="0"/>
      <dgm:spPr/>
    </dgm:pt>
    <dgm:pt modelId="{3F1FA922-BCF2-4AC3-B15C-8C487DF10B39}" type="pres">
      <dgm:prSet presAssocID="{F59C2689-C348-BB45-BC37-B4CA14265CCA}" presName="compNode" presStyleCnt="0"/>
      <dgm:spPr/>
    </dgm:pt>
    <dgm:pt modelId="{725CBBCC-77F2-4AB1-9414-7903D4049D87}" type="pres">
      <dgm:prSet presAssocID="{F59C2689-C348-BB45-BC37-B4CA14265CC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967C33E-24D9-4FBC-B5CC-BE8D4928A915}" type="pres">
      <dgm:prSet presAssocID="{F59C2689-C348-BB45-BC37-B4CA14265CCA}" presName="iconSpace" presStyleCnt="0"/>
      <dgm:spPr/>
    </dgm:pt>
    <dgm:pt modelId="{1840C390-A3F6-485C-946A-1A667D09FDEC}" type="pres">
      <dgm:prSet presAssocID="{F59C2689-C348-BB45-BC37-B4CA14265CCA}" presName="parTx" presStyleLbl="revTx" presStyleIdx="4" presStyleCnt="10">
        <dgm:presLayoutVars>
          <dgm:chMax val="0"/>
          <dgm:chPref val="0"/>
        </dgm:presLayoutVars>
      </dgm:prSet>
      <dgm:spPr/>
    </dgm:pt>
    <dgm:pt modelId="{BF025259-33F8-46DA-B230-E12A0384ED0B}" type="pres">
      <dgm:prSet presAssocID="{F59C2689-C348-BB45-BC37-B4CA14265CCA}" presName="txSpace" presStyleCnt="0"/>
      <dgm:spPr/>
    </dgm:pt>
    <dgm:pt modelId="{0BD0FBEC-0BBD-4A90-AC97-49E54A84BBB5}" type="pres">
      <dgm:prSet presAssocID="{F59C2689-C348-BB45-BC37-B4CA14265CCA}" presName="desTx" presStyleLbl="revTx" presStyleIdx="5" presStyleCnt="10">
        <dgm:presLayoutVars/>
      </dgm:prSet>
      <dgm:spPr/>
    </dgm:pt>
    <dgm:pt modelId="{723196E9-F2D8-48F7-8E1C-649CE9C5C482}" type="pres">
      <dgm:prSet presAssocID="{BDBF4FCA-60FE-2F49-85AF-13EF3D391CB5}" presName="sibTrans" presStyleCnt="0"/>
      <dgm:spPr/>
    </dgm:pt>
    <dgm:pt modelId="{1874A668-DEF3-4EC9-A14F-A0965B033635}" type="pres">
      <dgm:prSet presAssocID="{1880E664-2CD2-3C4B-8979-FAA43317FB8E}" presName="compNode" presStyleCnt="0"/>
      <dgm:spPr/>
    </dgm:pt>
    <dgm:pt modelId="{3E9D4D11-60E5-4EC0-9256-12A317812BD1}" type="pres">
      <dgm:prSet presAssocID="{1880E664-2CD2-3C4B-8979-FAA43317FB8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E1CDCD7C-6DEB-418A-A6CF-F7893F39E8DA}" type="pres">
      <dgm:prSet presAssocID="{1880E664-2CD2-3C4B-8979-FAA43317FB8E}" presName="iconSpace" presStyleCnt="0"/>
      <dgm:spPr/>
    </dgm:pt>
    <dgm:pt modelId="{AD648D2B-49B1-40DA-8940-0E0FBBC5359B}" type="pres">
      <dgm:prSet presAssocID="{1880E664-2CD2-3C4B-8979-FAA43317FB8E}" presName="parTx" presStyleLbl="revTx" presStyleIdx="6" presStyleCnt="10">
        <dgm:presLayoutVars>
          <dgm:chMax val="0"/>
          <dgm:chPref val="0"/>
        </dgm:presLayoutVars>
      </dgm:prSet>
      <dgm:spPr/>
    </dgm:pt>
    <dgm:pt modelId="{091FB994-B7D4-44C6-9CB1-104A7EE463FD}" type="pres">
      <dgm:prSet presAssocID="{1880E664-2CD2-3C4B-8979-FAA43317FB8E}" presName="txSpace" presStyleCnt="0"/>
      <dgm:spPr/>
    </dgm:pt>
    <dgm:pt modelId="{831C666B-F030-4A35-8020-67B6E352C184}" type="pres">
      <dgm:prSet presAssocID="{1880E664-2CD2-3C4B-8979-FAA43317FB8E}" presName="desTx" presStyleLbl="revTx" presStyleIdx="7" presStyleCnt="10">
        <dgm:presLayoutVars/>
      </dgm:prSet>
      <dgm:spPr/>
    </dgm:pt>
    <dgm:pt modelId="{58B7B2A6-8B15-4BAA-9074-BD8A18293EAC}" type="pres">
      <dgm:prSet presAssocID="{7D425EC3-6823-E840-A4BC-E1151A569C89}" presName="sibTrans" presStyleCnt="0"/>
      <dgm:spPr/>
    </dgm:pt>
    <dgm:pt modelId="{72BDDD8B-3327-4A46-98CF-98D531184B26}" type="pres">
      <dgm:prSet presAssocID="{AACBF392-62ED-5144-B2CD-46DDE2E9EE32}" presName="compNode" presStyleCnt="0"/>
      <dgm:spPr/>
    </dgm:pt>
    <dgm:pt modelId="{BB802D00-8C44-4C5F-9F00-B18DEC8F2D0C}" type="pres">
      <dgm:prSet presAssocID="{AACBF392-62ED-5144-B2CD-46DDE2E9EE3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ED54F490-3C8F-4861-9C98-1257C7950CA5}" type="pres">
      <dgm:prSet presAssocID="{AACBF392-62ED-5144-B2CD-46DDE2E9EE32}" presName="iconSpace" presStyleCnt="0"/>
      <dgm:spPr/>
    </dgm:pt>
    <dgm:pt modelId="{591136AC-59DF-41C6-89DC-70EDEC46DEE5}" type="pres">
      <dgm:prSet presAssocID="{AACBF392-62ED-5144-B2CD-46DDE2E9EE32}" presName="parTx" presStyleLbl="revTx" presStyleIdx="8" presStyleCnt="10">
        <dgm:presLayoutVars>
          <dgm:chMax val="0"/>
          <dgm:chPref val="0"/>
        </dgm:presLayoutVars>
      </dgm:prSet>
      <dgm:spPr/>
    </dgm:pt>
    <dgm:pt modelId="{C761B5F7-CE94-418A-9698-7B5859B96CD0}" type="pres">
      <dgm:prSet presAssocID="{AACBF392-62ED-5144-B2CD-46DDE2E9EE32}" presName="txSpace" presStyleCnt="0"/>
      <dgm:spPr/>
    </dgm:pt>
    <dgm:pt modelId="{0B2B6F63-C0BF-4ED8-9496-3D6A059F706A}" type="pres">
      <dgm:prSet presAssocID="{AACBF392-62ED-5144-B2CD-46DDE2E9EE32}" presName="desTx" presStyleLbl="revTx" presStyleIdx="9" presStyleCnt="10">
        <dgm:presLayoutVars/>
      </dgm:prSet>
      <dgm:spPr/>
    </dgm:pt>
  </dgm:ptLst>
  <dgm:cxnLst>
    <dgm:cxn modelId="{8CB93F07-63E5-594D-8CC0-A602A351F120}" type="presOf" srcId="{6838B9F7-314D-6445-81FF-BF10D9ACF9C0}" destId="{0B2B6F63-C0BF-4ED8-9496-3D6A059F706A}" srcOrd="0" destOrd="0" presId="urn:microsoft.com/office/officeart/2018/5/layout/CenteredIconLabelDescriptionList"/>
    <dgm:cxn modelId="{1C02F80A-54DF-F541-ACA7-BA594806A7B4}" srcId="{0F740A00-02D9-2445-A718-7D033B1D58C5}" destId="{F59C2689-C348-BB45-BC37-B4CA14265CCA}" srcOrd="2" destOrd="0" parTransId="{D59A5604-D671-CD49-B19E-BD67D9A25901}" sibTransId="{BDBF4FCA-60FE-2F49-85AF-13EF3D391CB5}"/>
    <dgm:cxn modelId="{9E784B15-E50F-3540-9EE9-3A1A362FE777}" srcId="{F4E02116-C3C1-5D42-86E5-0D8AAAD466D3}" destId="{F91A23B1-A4E1-3C44-8A8F-C5C395E0C480}" srcOrd="1" destOrd="0" parTransId="{9A4F47BA-5CE3-0F4C-9549-A46DA4654AA1}" sibTransId="{1164D955-0D91-194B-AD33-278889D801E3}"/>
    <dgm:cxn modelId="{24E9321B-28F9-544D-9F4A-1E14A0F1D23B}" srcId="{7886A0DD-6549-6641-8A5C-86B48B3E4E78}" destId="{B323B1BF-5AF4-B145-933C-7F0B47E8767D}" srcOrd="1" destOrd="0" parTransId="{9848CC71-8867-6645-AA24-363ABED47988}" sibTransId="{0BE9442C-894E-1E46-9EE4-B68344406E79}"/>
    <dgm:cxn modelId="{D8C50928-0DC0-2A46-AD98-3994DC5990B4}" type="presOf" srcId="{B30A255F-2C45-D84F-9F59-16EBD2F5CA22}" destId="{0BD0FBEC-0BBD-4A90-AC97-49E54A84BBB5}" srcOrd="0" destOrd="1" presId="urn:microsoft.com/office/officeart/2018/5/layout/CenteredIconLabelDescriptionList"/>
    <dgm:cxn modelId="{AE8A9228-8EE8-0440-9174-E26DC6586333}" srcId="{0F740A00-02D9-2445-A718-7D033B1D58C5}" destId="{AACBF392-62ED-5144-B2CD-46DDE2E9EE32}" srcOrd="4" destOrd="0" parTransId="{E8020BAE-130D-3847-AFB6-8AE5497A47F9}" sibTransId="{F3ADD9EC-077A-4B49-9FAD-39E1050FABCB}"/>
    <dgm:cxn modelId="{F7DE6230-D9CB-7D4D-9377-30E08443742E}" srcId="{1880E664-2CD2-3C4B-8979-FAA43317FB8E}" destId="{D614D712-488C-084B-A905-A2E8BA6BF1CC}" srcOrd="1" destOrd="0" parTransId="{444ED8E4-0226-5942-8C2C-DCC4E2DD8A00}" sibTransId="{9E4547AB-34D2-4D4F-B03A-65DA91E11239}"/>
    <dgm:cxn modelId="{A97AF244-7A0F-9E40-B7A7-A0D13F9721F4}" type="presOf" srcId="{AACBF392-62ED-5144-B2CD-46DDE2E9EE32}" destId="{591136AC-59DF-41C6-89DC-70EDEC46DEE5}" srcOrd="0" destOrd="0" presId="urn:microsoft.com/office/officeart/2018/5/layout/CenteredIconLabelDescriptionList"/>
    <dgm:cxn modelId="{6F1A0F46-DB18-624A-B7BB-5393B28463AB}" type="presOf" srcId="{1880E664-2CD2-3C4B-8979-FAA43317FB8E}" destId="{AD648D2B-49B1-40DA-8940-0E0FBBC5359B}" srcOrd="0" destOrd="0" presId="urn:microsoft.com/office/officeart/2018/5/layout/CenteredIconLabelDescriptionList"/>
    <dgm:cxn modelId="{1285B349-C4EC-7E4E-96FA-C0805CAB6F05}" type="presOf" srcId="{47CB79AF-3732-8141-BD70-B32C90DEA9B7}" destId="{831C666B-F030-4A35-8020-67B6E352C184}" srcOrd="0" destOrd="0" presId="urn:microsoft.com/office/officeart/2018/5/layout/CenteredIconLabelDescriptionList"/>
    <dgm:cxn modelId="{538D0A5D-DEC8-4949-B26E-8541B9142A16}" srcId="{0F740A00-02D9-2445-A718-7D033B1D58C5}" destId="{F4E02116-C3C1-5D42-86E5-0D8AAAD466D3}" srcOrd="0" destOrd="0" parTransId="{7156FD6F-688B-4D4F-A3BA-59360F1ABD45}" sibTransId="{87DD6EDE-B1DA-A148-A944-5B15267CC174}"/>
    <dgm:cxn modelId="{DFFB825F-7236-D040-95AB-C1F4FFDFAF43}" srcId="{0F740A00-02D9-2445-A718-7D033B1D58C5}" destId="{1880E664-2CD2-3C4B-8979-FAA43317FB8E}" srcOrd="3" destOrd="0" parTransId="{E2E5D677-C0AB-7E42-A227-82AA6642D4B2}" sibTransId="{7D425EC3-6823-E840-A4BC-E1151A569C89}"/>
    <dgm:cxn modelId="{3710FB60-BE0F-0A45-8A00-79644DEF17BF}" type="presOf" srcId="{EC349487-9B59-7343-B877-69C5015B2498}" destId="{0BD0FBEC-0BBD-4A90-AC97-49E54A84BBB5}" srcOrd="0" destOrd="0" presId="urn:microsoft.com/office/officeart/2018/5/layout/CenteredIconLabelDescriptionList"/>
    <dgm:cxn modelId="{D11BF161-95F3-424E-9B9C-C4DDDED4C56C}" srcId="{0F740A00-02D9-2445-A718-7D033B1D58C5}" destId="{7886A0DD-6549-6641-8A5C-86B48B3E4E78}" srcOrd="1" destOrd="0" parTransId="{D258E5FF-95C6-F049-8443-B1C1155A581E}" sibTransId="{6ED5DAF5-9B6A-7348-AA59-FD6DDC1C8BA2}"/>
    <dgm:cxn modelId="{AC201262-F082-9343-BDC1-1AF39EA9702C}" srcId="{7886A0DD-6549-6641-8A5C-86B48B3E4E78}" destId="{C105770F-050C-3245-94B2-A8FBDD66D088}" srcOrd="0" destOrd="0" parTransId="{76E2A4D5-EC08-CB4E-97D7-A14869FAAB75}" sibTransId="{C642C627-8BF1-B34A-8CCF-A68551C4DC0E}"/>
    <dgm:cxn modelId="{79513D6E-362B-9549-AAE9-D1D15F9B8079}" type="presOf" srcId="{D614D712-488C-084B-A905-A2E8BA6BF1CC}" destId="{831C666B-F030-4A35-8020-67B6E352C184}" srcOrd="0" destOrd="1" presId="urn:microsoft.com/office/officeart/2018/5/layout/CenteredIconLabelDescriptionList"/>
    <dgm:cxn modelId="{486F2571-B976-DE46-8A46-F30CA3BB7B59}" srcId="{F4E02116-C3C1-5D42-86E5-0D8AAAD466D3}" destId="{2DC8AF9B-96FF-BE4F-89E6-10FEAA5DFDC2}" srcOrd="0" destOrd="0" parTransId="{F3F103AE-75D5-E24D-9F1B-B1856B6B6085}" sibTransId="{58FD966D-617D-C644-B057-4D85D3BE8FEB}"/>
    <dgm:cxn modelId="{CE5B3979-BA45-3A4B-B63F-DF7D7931707D}" type="presOf" srcId="{F4E02116-C3C1-5D42-86E5-0D8AAAD466D3}" destId="{3831D5CC-F2B2-4487-A6F1-31999D5579A8}" srcOrd="0" destOrd="0" presId="urn:microsoft.com/office/officeart/2018/5/layout/CenteredIconLabelDescriptionList"/>
    <dgm:cxn modelId="{C7EA868C-3FE5-DF4B-A48A-2CE48E31FC8A}" type="presOf" srcId="{0F740A00-02D9-2445-A718-7D033B1D58C5}" destId="{C538E608-19DD-4367-924D-61605CF6EF0B}" srcOrd="0" destOrd="0" presId="urn:microsoft.com/office/officeart/2018/5/layout/CenteredIconLabelDescriptionList"/>
    <dgm:cxn modelId="{2A794196-879F-CF4E-A2ED-424596A572D7}" srcId="{AACBF392-62ED-5144-B2CD-46DDE2E9EE32}" destId="{9BCC337A-8F39-5949-9CFC-480F46A928EB}" srcOrd="1" destOrd="0" parTransId="{92B15EC5-8402-4C4B-B22E-7EF2788D78FA}" sibTransId="{37A51585-1F18-0E40-98CA-5BFC58F4CC3A}"/>
    <dgm:cxn modelId="{3FF6F39B-C521-1449-959B-AE63D75400C3}" type="presOf" srcId="{2DC8AF9B-96FF-BE4F-89E6-10FEAA5DFDC2}" destId="{6A9A137C-4D47-44DC-8336-823F0A48D94B}" srcOrd="0" destOrd="0" presId="urn:microsoft.com/office/officeart/2018/5/layout/CenteredIconLabelDescriptionList"/>
    <dgm:cxn modelId="{1E3FACAD-A748-1D49-9D31-229F6C66222F}" srcId="{F59C2689-C348-BB45-BC37-B4CA14265CCA}" destId="{EC349487-9B59-7343-B877-69C5015B2498}" srcOrd="0" destOrd="0" parTransId="{E9103267-AC51-B744-ADEF-559F04B3FF13}" sibTransId="{01DD01F0-9117-1A44-8DAB-F33FF0D7442B}"/>
    <dgm:cxn modelId="{3C4ABFAF-745E-3A49-8E86-9EF90966E6EB}" srcId="{1880E664-2CD2-3C4B-8979-FAA43317FB8E}" destId="{47CB79AF-3732-8141-BD70-B32C90DEA9B7}" srcOrd="0" destOrd="0" parTransId="{340AD4A1-9653-684D-BCA9-7C4FD0925EEF}" sibTransId="{C1A7B2A3-E8DD-D748-97B2-0D27B606C819}"/>
    <dgm:cxn modelId="{CFA764B8-4FDF-DE41-8F47-ADF5880BE9D4}" type="presOf" srcId="{C105770F-050C-3245-94B2-A8FBDD66D088}" destId="{F667673C-A7F3-423D-8EBD-DEEBA63080CF}" srcOrd="0" destOrd="0" presId="urn:microsoft.com/office/officeart/2018/5/layout/CenteredIconLabelDescriptionList"/>
    <dgm:cxn modelId="{D969C5BC-6E6A-E243-A1F5-EA76DD6D074D}" type="presOf" srcId="{7886A0DD-6549-6641-8A5C-86B48B3E4E78}" destId="{E4BA2D4B-0381-49C6-A09C-9B64C448676F}" srcOrd="0" destOrd="0" presId="urn:microsoft.com/office/officeart/2018/5/layout/CenteredIconLabelDescriptionList"/>
    <dgm:cxn modelId="{241E8DBE-BFBB-F748-9EF6-19915D0F55A7}" type="presOf" srcId="{F91A23B1-A4E1-3C44-8A8F-C5C395E0C480}" destId="{6A9A137C-4D47-44DC-8336-823F0A48D94B}" srcOrd="0" destOrd="1" presId="urn:microsoft.com/office/officeart/2018/5/layout/CenteredIconLabelDescriptionList"/>
    <dgm:cxn modelId="{8A4516C5-F398-4340-9C62-FDD0D3534973}" srcId="{AACBF392-62ED-5144-B2CD-46DDE2E9EE32}" destId="{6838B9F7-314D-6445-81FF-BF10D9ACF9C0}" srcOrd="0" destOrd="0" parTransId="{A0B2B4FD-4734-BA4F-A3A5-E49C92DD2936}" sibTransId="{FB50BBBB-2B82-994B-B3B7-D4B990AF19B1}"/>
    <dgm:cxn modelId="{05D544C5-CFF9-7A4E-8167-05B8B93A2E55}" type="presOf" srcId="{9BCC337A-8F39-5949-9CFC-480F46A928EB}" destId="{0B2B6F63-C0BF-4ED8-9496-3D6A059F706A}" srcOrd="0" destOrd="1" presId="urn:microsoft.com/office/officeart/2018/5/layout/CenteredIconLabelDescriptionList"/>
    <dgm:cxn modelId="{A2BBB1DA-2002-AD4E-9293-3129215AAE6B}" type="presOf" srcId="{B323B1BF-5AF4-B145-933C-7F0B47E8767D}" destId="{F667673C-A7F3-423D-8EBD-DEEBA63080CF}" srcOrd="0" destOrd="1" presId="urn:microsoft.com/office/officeart/2018/5/layout/CenteredIconLabelDescriptionList"/>
    <dgm:cxn modelId="{F85475F1-0DE2-8D40-8EAD-DAC2AD269B0B}" type="presOf" srcId="{F59C2689-C348-BB45-BC37-B4CA14265CCA}" destId="{1840C390-A3F6-485C-946A-1A667D09FDEC}" srcOrd="0" destOrd="0" presId="urn:microsoft.com/office/officeart/2018/5/layout/CenteredIconLabelDescriptionList"/>
    <dgm:cxn modelId="{22A010FB-9E29-8E46-B0DE-47935B3D5FBA}" srcId="{F59C2689-C348-BB45-BC37-B4CA14265CCA}" destId="{B30A255F-2C45-D84F-9F59-16EBD2F5CA22}" srcOrd="1" destOrd="0" parTransId="{E45BEF86-DDC4-214B-A8C7-97563D6E4096}" sibTransId="{8CB15037-F9C4-E743-85F0-E6F6D7D8D20F}"/>
    <dgm:cxn modelId="{FEE12156-4D09-8443-BEAF-0B361BA5F446}" type="presParOf" srcId="{C538E608-19DD-4367-924D-61605CF6EF0B}" destId="{CC0B4B87-F2C1-4243-9A59-A60D2198D682}" srcOrd="0" destOrd="0" presId="urn:microsoft.com/office/officeart/2018/5/layout/CenteredIconLabelDescriptionList"/>
    <dgm:cxn modelId="{FBCAACCC-202E-614C-9D7A-7B7C6E6C6FE8}" type="presParOf" srcId="{CC0B4B87-F2C1-4243-9A59-A60D2198D682}" destId="{71CFA459-8D40-4297-AE03-18161CBB3798}" srcOrd="0" destOrd="0" presId="urn:microsoft.com/office/officeart/2018/5/layout/CenteredIconLabelDescriptionList"/>
    <dgm:cxn modelId="{25D2A785-0208-AA44-8B8C-88979E928E4A}" type="presParOf" srcId="{CC0B4B87-F2C1-4243-9A59-A60D2198D682}" destId="{E0E3A996-99A7-4256-9FDB-A0E1F39B9AF3}" srcOrd="1" destOrd="0" presId="urn:microsoft.com/office/officeart/2018/5/layout/CenteredIconLabelDescriptionList"/>
    <dgm:cxn modelId="{13252025-5EF8-8349-8AD7-AE68E676DDBC}" type="presParOf" srcId="{CC0B4B87-F2C1-4243-9A59-A60D2198D682}" destId="{3831D5CC-F2B2-4487-A6F1-31999D5579A8}" srcOrd="2" destOrd="0" presId="urn:microsoft.com/office/officeart/2018/5/layout/CenteredIconLabelDescriptionList"/>
    <dgm:cxn modelId="{E69789C9-7FA2-3243-BEED-E018D6623579}" type="presParOf" srcId="{CC0B4B87-F2C1-4243-9A59-A60D2198D682}" destId="{8C50C97E-992B-4042-98C8-432D40AC95DD}" srcOrd="3" destOrd="0" presId="urn:microsoft.com/office/officeart/2018/5/layout/CenteredIconLabelDescriptionList"/>
    <dgm:cxn modelId="{EA7EA647-E97E-CB49-B28E-FE8C6E6FD1B0}" type="presParOf" srcId="{CC0B4B87-F2C1-4243-9A59-A60D2198D682}" destId="{6A9A137C-4D47-44DC-8336-823F0A48D94B}" srcOrd="4" destOrd="0" presId="urn:microsoft.com/office/officeart/2018/5/layout/CenteredIconLabelDescriptionList"/>
    <dgm:cxn modelId="{E9323B90-7C05-4148-A473-DABDC40BE871}" type="presParOf" srcId="{C538E608-19DD-4367-924D-61605CF6EF0B}" destId="{54C04290-C420-4765-8777-1C609A632820}" srcOrd="1" destOrd="0" presId="urn:microsoft.com/office/officeart/2018/5/layout/CenteredIconLabelDescriptionList"/>
    <dgm:cxn modelId="{2550BD86-B279-7540-A218-738C20CF9C2E}" type="presParOf" srcId="{C538E608-19DD-4367-924D-61605CF6EF0B}" destId="{E44724AB-146D-4541-BD5C-A21F9161A7CA}" srcOrd="2" destOrd="0" presId="urn:microsoft.com/office/officeart/2018/5/layout/CenteredIconLabelDescriptionList"/>
    <dgm:cxn modelId="{7EDAF204-0E52-3143-BB17-421828B04E97}" type="presParOf" srcId="{E44724AB-146D-4541-BD5C-A21F9161A7CA}" destId="{A16DF83D-7AD9-40FA-AE7F-F35CE9416F81}" srcOrd="0" destOrd="0" presId="urn:microsoft.com/office/officeart/2018/5/layout/CenteredIconLabelDescriptionList"/>
    <dgm:cxn modelId="{1383D651-D8CA-1647-B549-3ECAEF6B0B68}" type="presParOf" srcId="{E44724AB-146D-4541-BD5C-A21F9161A7CA}" destId="{AFF37927-1F9D-4AC0-9C2E-E30971625DF5}" srcOrd="1" destOrd="0" presId="urn:microsoft.com/office/officeart/2018/5/layout/CenteredIconLabelDescriptionList"/>
    <dgm:cxn modelId="{401762FE-132E-5943-80B3-F55F86F9B0A5}" type="presParOf" srcId="{E44724AB-146D-4541-BD5C-A21F9161A7CA}" destId="{E4BA2D4B-0381-49C6-A09C-9B64C448676F}" srcOrd="2" destOrd="0" presId="urn:microsoft.com/office/officeart/2018/5/layout/CenteredIconLabelDescriptionList"/>
    <dgm:cxn modelId="{97EF361E-374E-EC4C-B636-C222CEF9F88C}" type="presParOf" srcId="{E44724AB-146D-4541-BD5C-A21F9161A7CA}" destId="{DB7E7CB2-9D71-4F30-8E0D-50485CC61463}" srcOrd="3" destOrd="0" presId="urn:microsoft.com/office/officeart/2018/5/layout/CenteredIconLabelDescriptionList"/>
    <dgm:cxn modelId="{9CBCE449-7FD5-9A4F-B959-0BEB7220843F}" type="presParOf" srcId="{E44724AB-146D-4541-BD5C-A21F9161A7CA}" destId="{F667673C-A7F3-423D-8EBD-DEEBA63080CF}" srcOrd="4" destOrd="0" presId="urn:microsoft.com/office/officeart/2018/5/layout/CenteredIconLabelDescriptionList"/>
    <dgm:cxn modelId="{D018763E-F27B-394C-9277-8A35820B22B7}" type="presParOf" srcId="{C538E608-19DD-4367-924D-61605CF6EF0B}" destId="{D694EED1-839A-4027-A2B1-BCB080CD52E1}" srcOrd="3" destOrd="0" presId="urn:microsoft.com/office/officeart/2018/5/layout/CenteredIconLabelDescriptionList"/>
    <dgm:cxn modelId="{0593F68C-7340-5D4B-9FAA-3782F66D469D}" type="presParOf" srcId="{C538E608-19DD-4367-924D-61605CF6EF0B}" destId="{3F1FA922-BCF2-4AC3-B15C-8C487DF10B39}" srcOrd="4" destOrd="0" presId="urn:microsoft.com/office/officeart/2018/5/layout/CenteredIconLabelDescriptionList"/>
    <dgm:cxn modelId="{D161DA62-A8AE-154C-9BFA-479C0677502A}" type="presParOf" srcId="{3F1FA922-BCF2-4AC3-B15C-8C487DF10B39}" destId="{725CBBCC-77F2-4AB1-9414-7903D4049D87}" srcOrd="0" destOrd="0" presId="urn:microsoft.com/office/officeart/2018/5/layout/CenteredIconLabelDescriptionList"/>
    <dgm:cxn modelId="{A743C1B2-BF1E-5844-A51B-D89F57CB5D7E}" type="presParOf" srcId="{3F1FA922-BCF2-4AC3-B15C-8C487DF10B39}" destId="{5967C33E-24D9-4FBC-B5CC-BE8D4928A915}" srcOrd="1" destOrd="0" presId="urn:microsoft.com/office/officeart/2018/5/layout/CenteredIconLabelDescriptionList"/>
    <dgm:cxn modelId="{CB9A8450-C43B-6443-9FE5-A12F00006900}" type="presParOf" srcId="{3F1FA922-BCF2-4AC3-B15C-8C487DF10B39}" destId="{1840C390-A3F6-485C-946A-1A667D09FDEC}" srcOrd="2" destOrd="0" presId="urn:microsoft.com/office/officeart/2018/5/layout/CenteredIconLabelDescriptionList"/>
    <dgm:cxn modelId="{7D1CFEDA-AD47-E04B-8ED0-DCE8277A6C28}" type="presParOf" srcId="{3F1FA922-BCF2-4AC3-B15C-8C487DF10B39}" destId="{BF025259-33F8-46DA-B230-E12A0384ED0B}" srcOrd="3" destOrd="0" presId="urn:microsoft.com/office/officeart/2018/5/layout/CenteredIconLabelDescriptionList"/>
    <dgm:cxn modelId="{9C2471E9-F58E-5B45-90ED-05E8EB705C48}" type="presParOf" srcId="{3F1FA922-BCF2-4AC3-B15C-8C487DF10B39}" destId="{0BD0FBEC-0BBD-4A90-AC97-49E54A84BBB5}" srcOrd="4" destOrd="0" presId="urn:microsoft.com/office/officeart/2018/5/layout/CenteredIconLabelDescriptionList"/>
    <dgm:cxn modelId="{AC48A81B-DAAF-304F-B18F-C966B823E892}" type="presParOf" srcId="{C538E608-19DD-4367-924D-61605CF6EF0B}" destId="{723196E9-F2D8-48F7-8E1C-649CE9C5C482}" srcOrd="5" destOrd="0" presId="urn:microsoft.com/office/officeart/2018/5/layout/CenteredIconLabelDescriptionList"/>
    <dgm:cxn modelId="{667DCE47-2672-1E45-9C5B-047D1217C181}" type="presParOf" srcId="{C538E608-19DD-4367-924D-61605CF6EF0B}" destId="{1874A668-DEF3-4EC9-A14F-A0965B033635}" srcOrd="6" destOrd="0" presId="urn:microsoft.com/office/officeart/2018/5/layout/CenteredIconLabelDescriptionList"/>
    <dgm:cxn modelId="{1953B3CD-B100-894B-99F2-6EDB3A6A251B}" type="presParOf" srcId="{1874A668-DEF3-4EC9-A14F-A0965B033635}" destId="{3E9D4D11-60E5-4EC0-9256-12A317812BD1}" srcOrd="0" destOrd="0" presId="urn:microsoft.com/office/officeart/2018/5/layout/CenteredIconLabelDescriptionList"/>
    <dgm:cxn modelId="{9B558030-C6B6-0A41-9D2D-15AB86340E96}" type="presParOf" srcId="{1874A668-DEF3-4EC9-A14F-A0965B033635}" destId="{E1CDCD7C-6DEB-418A-A6CF-F7893F39E8DA}" srcOrd="1" destOrd="0" presId="urn:microsoft.com/office/officeart/2018/5/layout/CenteredIconLabelDescriptionList"/>
    <dgm:cxn modelId="{32ACCF79-9FA4-CA44-8EC3-FFA2AEBFA597}" type="presParOf" srcId="{1874A668-DEF3-4EC9-A14F-A0965B033635}" destId="{AD648D2B-49B1-40DA-8940-0E0FBBC5359B}" srcOrd="2" destOrd="0" presId="urn:microsoft.com/office/officeart/2018/5/layout/CenteredIconLabelDescriptionList"/>
    <dgm:cxn modelId="{FA5554DC-8DA8-F841-820E-AA1A27F42ED2}" type="presParOf" srcId="{1874A668-DEF3-4EC9-A14F-A0965B033635}" destId="{091FB994-B7D4-44C6-9CB1-104A7EE463FD}" srcOrd="3" destOrd="0" presId="urn:microsoft.com/office/officeart/2018/5/layout/CenteredIconLabelDescriptionList"/>
    <dgm:cxn modelId="{84C18A15-76F4-874D-9E68-B47E7759C363}" type="presParOf" srcId="{1874A668-DEF3-4EC9-A14F-A0965B033635}" destId="{831C666B-F030-4A35-8020-67B6E352C184}" srcOrd="4" destOrd="0" presId="urn:microsoft.com/office/officeart/2018/5/layout/CenteredIconLabelDescriptionList"/>
    <dgm:cxn modelId="{A53088BF-5B42-7E46-919C-43FB0599B6D6}" type="presParOf" srcId="{C538E608-19DD-4367-924D-61605CF6EF0B}" destId="{58B7B2A6-8B15-4BAA-9074-BD8A18293EAC}" srcOrd="7" destOrd="0" presId="urn:microsoft.com/office/officeart/2018/5/layout/CenteredIconLabelDescriptionList"/>
    <dgm:cxn modelId="{8583E87E-E4F0-3F4C-8CE3-F2521448BEA6}" type="presParOf" srcId="{C538E608-19DD-4367-924D-61605CF6EF0B}" destId="{72BDDD8B-3327-4A46-98CF-98D531184B26}" srcOrd="8" destOrd="0" presId="urn:microsoft.com/office/officeart/2018/5/layout/CenteredIconLabelDescriptionList"/>
    <dgm:cxn modelId="{105B4B73-597C-BD46-9CEE-B3D89D78362B}" type="presParOf" srcId="{72BDDD8B-3327-4A46-98CF-98D531184B26}" destId="{BB802D00-8C44-4C5F-9F00-B18DEC8F2D0C}" srcOrd="0" destOrd="0" presId="urn:microsoft.com/office/officeart/2018/5/layout/CenteredIconLabelDescriptionList"/>
    <dgm:cxn modelId="{A850BD27-A2D2-8646-B59C-45D74F24E461}" type="presParOf" srcId="{72BDDD8B-3327-4A46-98CF-98D531184B26}" destId="{ED54F490-3C8F-4861-9C98-1257C7950CA5}" srcOrd="1" destOrd="0" presId="urn:microsoft.com/office/officeart/2018/5/layout/CenteredIconLabelDescriptionList"/>
    <dgm:cxn modelId="{BE6769E5-0313-B74D-B701-C31DACD53B5C}" type="presParOf" srcId="{72BDDD8B-3327-4A46-98CF-98D531184B26}" destId="{591136AC-59DF-41C6-89DC-70EDEC46DEE5}" srcOrd="2" destOrd="0" presId="urn:microsoft.com/office/officeart/2018/5/layout/CenteredIconLabelDescriptionList"/>
    <dgm:cxn modelId="{663F93EE-F471-604C-BDE5-4AB6F9D4E280}" type="presParOf" srcId="{72BDDD8B-3327-4A46-98CF-98D531184B26}" destId="{C761B5F7-CE94-418A-9698-7B5859B96CD0}" srcOrd="3" destOrd="0" presId="urn:microsoft.com/office/officeart/2018/5/layout/CenteredIconLabelDescriptionList"/>
    <dgm:cxn modelId="{E6A8E0A5-022B-6F4D-980F-A30D5D220ADB}" type="presParOf" srcId="{72BDDD8B-3327-4A46-98CF-98D531184B26}" destId="{0B2B6F63-C0BF-4ED8-9496-3D6A059F706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4E25F-6B96-4244-9B45-E38F902AAE1E}">
      <dsp:nvSpPr>
        <dsp:cNvPr id="0" name=""/>
        <dsp:cNvSpPr/>
      </dsp:nvSpPr>
      <dsp:spPr>
        <a:xfrm rot="10800000">
          <a:off x="1934844" y="1344"/>
          <a:ext cx="7286355" cy="398239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613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Microsoft MVP, Azure (2015-Present)</a:t>
          </a:r>
        </a:p>
      </dsp:txBody>
      <dsp:txXfrm rot="10800000">
        <a:off x="2034404" y="1344"/>
        <a:ext cx="7186795" cy="398239"/>
      </dsp:txXfrm>
    </dsp:sp>
    <dsp:sp modelId="{EE0FA56C-2352-C44F-A145-757DCAFB2C04}">
      <dsp:nvSpPr>
        <dsp:cNvPr id="0" name=""/>
        <dsp:cNvSpPr/>
      </dsp:nvSpPr>
      <dsp:spPr>
        <a:xfrm>
          <a:off x="1735725" y="1344"/>
          <a:ext cx="398239" cy="398239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221D2B-BEC6-8E40-9361-EE5E38BCA350}">
      <dsp:nvSpPr>
        <dsp:cNvPr id="0" name=""/>
        <dsp:cNvSpPr/>
      </dsp:nvSpPr>
      <dsp:spPr>
        <a:xfrm rot="10800000">
          <a:off x="1934844" y="499143"/>
          <a:ext cx="7286355" cy="398239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613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ALM | DevOps Rangers (2014-Present)</a:t>
          </a:r>
        </a:p>
      </dsp:txBody>
      <dsp:txXfrm rot="10800000">
        <a:off x="2034404" y="499143"/>
        <a:ext cx="7186795" cy="398239"/>
      </dsp:txXfrm>
    </dsp:sp>
    <dsp:sp modelId="{2F6A1FA1-E130-E740-B7C9-9911B0AF07E1}">
      <dsp:nvSpPr>
        <dsp:cNvPr id="0" name=""/>
        <dsp:cNvSpPr/>
      </dsp:nvSpPr>
      <dsp:spPr>
        <a:xfrm>
          <a:off x="1735725" y="499143"/>
          <a:ext cx="398239" cy="398239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A2004B-589D-5B45-BB74-D58F9A9C0041}">
      <dsp:nvSpPr>
        <dsp:cNvPr id="0" name=""/>
        <dsp:cNvSpPr/>
      </dsp:nvSpPr>
      <dsp:spPr>
        <a:xfrm rot="10800000">
          <a:off x="1934844" y="996943"/>
          <a:ext cx="7286355" cy="398239"/>
        </a:xfrm>
        <a:prstGeom prst="homePlate">
          <a:avLst/>
        </a:prstGeom>
        <a:solidFill>
          <a:schemeClr val="accent3"/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613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MCSE, Cloud Platform and Infrastructure (2017)</a:t>
          </a:r>
        </a:p>
      </dsp:txBody>
      <dsp:txXfrm rot="10800000">
        <a:off x="2034404" y="996943"/>
        <a:ext cx="7186795" cy="398239"/>
      </dsp:txXfrm>
    </dsp:sp>
    <dsp:sp modelId="{00714D28-2048-0B4D-89A2-ADDCD2A98529}">
      <dsp:nvSpPr>
        <dsp:cNvPr id="0" name=""/>
        <dsp:cNvSpPr/>
      </dsp:nvSpPr>
      <dsp:spPr>
        <a:xfrm>
          <a:off x="1735725" y="996943"/>
          <a:ext cx="398239" cy="39823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9DC751-B65D-8747-9C4C-5B8A38280136}">
      <dsp:nvSpPr>
        <dsp:cNvPr id="0" name=""/>
        <dsp:cNvSpPr/>
      </dsp:nvSpPr>
      <dsp:spPr>
        <a:xfrm rot="10800000">
          <a:off x="1934844" y="1494742"/>
          <a:ext cx="7286355" cy="398239"/>
        </a:xfrm>
        <a:prstGeom prst="homePlate">
          <a:avLst/>
        </a:prstGeom>
        <a:solidFill>
          <a:schemeClr val="accent4"/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613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Co-Host, </a:t>
          </a:r>
          <a:r>
            <a:rPr lang="en-US" sz="2000" kern="1200" dirty="0" err="1"/>
            <a:t>RadioTFS</a:t>
          </a:r>
          <a:r>
            <a:rPr lang="en-US" sz="2000" kern="1200" dirty="0"/>
            <a:t> (2016-Present)</a:t>
          </a:r>
        </a:p>
      </dsp:txBody>
      <dsp:txXfrm rot="10800000">
        <a:off x="2034404" y="1494742"/>
        <a:ext cx="7186795" cy="398239"/>
      </dsp:txXfrm>
    </dsp:sp>
    <dsp:sp modelId="{DA2CAB1C-B8DB-6749-8748-5B685D46525F}">
      <dsp:nvSpPr>
        <dsp:cNvPr id="0" name=""/>
        <dsp:cNvSpPr/>
      </dsp:nvSpPr>
      <dsp:spPr>
        <a:xfrm>
          <a:off x="1735725" y="1494742"/>
          <a:ext cx="398239" cy="398239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208FE-4F75-514A-BE4E-0AB4EE01024B}">
      <dsp:nvSpPr>
        <dsp:cNvPr id="0" name=""/>
        <dsp:cNvSpPr/>
      </dsp:nvSpPr>
      <dsp:spPr>
        <a:xfrm rot="10800000">
          <a:off x="1934844" y="1992542"/>
          <a:ext cx="7286355" cy="398239"/>
        </a:xfrm>
        <a:prstGeom prst="homePlate">
          <a:avLst/>
        </a:prstGeom>
        <a:solidFill>
          <a:schemeClr val="accent5"/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613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Buffalo, NY</a:t>
          </a:r>
        </a:p>
      </dsp:txBody>
      <dsp:txXfrm rot="10800000">
        <a:off x="2034404" y="1992542"/>
        <a:ext cx="7186795" cy="398239"/>
      </dsp:txXfrm>
    </dsp:sp>
    <dsp:sp modelId="{677B704C-A470-D74F-87A2-F9EE0DFF157D}">
      <dsp:nvSpPr>
        <dsp:cNvPr id="0" name=""/>
        <dsp:cNvSpPr/>
      </dsp:nvSpPr>
      <dsp:spPr>
        <a:xfrm>
          <a:off x="1735725" y="1992542"/>
          <a:ext cx="398239" cy="398239"/>
        </a:xfrm>
        <a:prstGeom prst="ellipse">
          <a:avLst/>
        </a:prstGeom>
        <a:blipFill dpi="0" rotWithShape="1"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82DE0-DCCD-AF4A-8791-4F220B4B27F5}">
      <dsp:nvSpPr>
        <dsp:cNvPr id="0" name=""/>
        <dsp:cNvSpPr/>
      </dsp:nvSpPr>
      <dsp:spPr>
        <a:xfrm rot="10800000">
          <a:off x="1934844" y="2490341"/>
          <a:ext cx="7286355" cy="398239"/>
        </a:xfrm>
        <a:prstGeom prst="homePlate">
          <a:avLst/>
        </a:prstGeom>
        <a:solidFill>
          <a:schemeClr val="accent6"/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613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@</a:t>
          </a:r>
          <a:r>
            <a:rPr lang="en-US" sz="2000" kern="1200" dirty="0" err="1"/>
            <a:t>jgarverick</a:t>
          </a:r>
          <a:endParaRPr lang="en-US" sz="2000" kern="1200" dirty="0"/>
        </a:p>
      </dsp:txBody>
      <dsp:txXfrm rot="10800000">
        <a:off x="2034404" y="2490341"/>
        <a:ext cx="7186795" cy="398239"/>
      </dsp:txXfrm>
    </dsp:sp>
    <dsp:sp modelId="{BA91B6EA-111E-8F46-AA6C-77886DB8F7F2}">
      <dsp:nvSpPr>
        <dsp:cNvPr id="0" name=""/>
        <dsp:cNvSpPr/>
      </dsp:nvSpPr>
      <dsp:spPr>
        <a:xfrm>
          <a:off x="1735725" y="2490341"/>
          <a:ext cx="398239" cy="398239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071E0-2672-354D-B17D-97224B4FD2C8}">
      <dsp:nvSpPr>
        <dsp:cNvPr id="0" name=""/>
        <dsp:cNvSpPr/>
      </dsp:nvSpPr>
      <dsp:spPr>
        <a:xfrm rot="10800000">
          <a:off x="1962314" y="2989485"/>
          <a:ext cx="7286355" cy="398239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613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https://</a:t>
          </a:r>
          <a:r>
            <a:rPr lang="en-US" sz="2000" kern="1200" dirty="0" err="1"/>
            <a:t>joshgarverick.blogspot.com</a:t>
          </a:r>
          <a:endParaRPr lang="en-US" sz="2000" kern="1200" dirty="0"/>
        </a:p>
      </dsp:txBody>
      <dsp:txXfrm rot="10800000">
        <a:off x="2061874" y="2989485"/>
        <a:ext cx="7186795" cy="398239"/>
      </dsp:txXfrm>
    </dsp:sp>
    <dsp:sp modelId="{759E22E1-4569-8D46-AD31-5F30DD5E86B7}">
      <dsp:nvSpPr>
        <dsp:cNvPr id="0" name=""/>
        <dsp:cNvSpPr/>
      </dsp:nvSpPr>
      <dsp:spPr>
        <a:xfrm>
          <a:off x="1735725" y="2988141"/>
          <a:ext cx="398239" cy="398239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FA459-8D40-4297-AE03-18161CBB3798}">
      <dsp:nvSpPr>
        <dsp:cNvPr id="0" name=""/>
        <dsp:cNvSpPr/>
      </dsp:nvSpPr>
      <dsp:spPr>
        <a:xfrm>
          <a:off x="569560" y="931544"/>
          <a:ext cx="607605" cy="6076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31D5CC-F2B2-4487-A6F1-31999D5579A8}">
      <dsp:nvSpPr>
        <dsp:cNvPr id="0" name=""/>
        <dsp:cNvSpPr/>
      </dsp:nvSpPr>
      <dsp:spPr>
        <a:xfrm>
          <a:off x="5355" y="1604697"/>
          <a:ext cx="1736015" cy="260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Business</a:t>
          </a:r>
          <a:endParaRPr lang="en-US" sz="1600" kern="1200" dirty="0"/>
        </a:p>
      </dsp:txBody>
      <dsp:txXfrm>
        <a:off x="5355" y="1604697"/>
        <a:ext cx="1736015" cy="260402"/>
      </dsp:txXfrm>
    </dsp:sp>
    <dsp:sp modelId="{6A9A137C-4D47-44DC-8336-823F0A48D94B}">
      <dsp:nvSpPr>
        <dsp:cNvPr id="0" name=""/>
        <dsp:cNvSpPr/>
      </dsp:nvSpPr>
      <dsp:spPr>
        <a:xfrm>
          <a:off x="5355" y="1895586"/>
          <a:ext cx="1736015" cy="56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Organization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Process</a:t>
          </a:r>
        </a:p>
      </dsp:txBody>
      <dsp:txXfrm>
        <a:off x="5355" y="1895586"/>
        <a:ext cx="1736015" cy="560304"/>
      </dsp:txXfrm>
    </dsp:sp>
    <dsp:sp modelId="{A16DF83D-7AD9-40FA-AE7F-F35CE9416F81}">
      <dsp:nvSpPr>
        <dsp:cNvPr id="0" name=""/>
        <dsp:cNvSpPr/>
      </dsp:nvSpPr>
      <dsp:spPr>
        <a:xfrm>
          <a:off x="2609378" y="931544"/>
          <a:ext cx="607605" cy="6076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BA2D4B-0381-49C6-A09C-9B64C448676F}">
      <dsp:nvSpPr>
        <dsp:cNvPr id="0" name=""/>
        <dsp:cNvSpPr/>
      </dsp:nvSpPr>
      <dsp:spPr>
        <a:xfrm>
          <a:off x="2045173" y="1604697"/>
          <a:ext cx="1736015" cy="260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Application</a:t>
          </a:r>
        </a:p>
      </dsp:txBody>
      <dsp:txXfrm>
        <a:off x="2045173" y="1604697"/>
        <a:ext cx="1736015" cy="260402"/>
      </dsp:txXfrm>
    </dsp:sp>
    <dsp:sp modelId="{F667673C-A7F3-423D-8EBD-DEEBA63080CF}">
      <dsp:nvSpPr>
        <dsp:cNvPr id="0" name=""/>
        <dsp:cNvSpPr/>
      </dsp:nvSpPr>
      <dsp:spPr>
        <a:xfrm>
          <a:off x="2045173" y="1895586"/>
          <a:ext cx="1736015" cy="56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Software</a:t>
          </a: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Deployment</a:t>
          </a:r>
        </a:p>
      </dsp:txBody>
      <dsp:txXfrm>
        <a:off x="2045173" y="1895586"/>
        <a:ext cx="1736015" cy="560304"/>
      </dsp:txXfrm>
    </dsp:sp>
    <dsp:sp modelId="{725CBBCC-77F2-4AB1-9414-7903D4049D87}">
      <dsp:nvSpPr>
        <dsp:cNvPr id="0" name=""/>
        <dsp:cNvSpPr/>
      </dsp:nvSpPr>
      <dsp:spPr>
        <a:xfrm>
          <a:off x="4649197" y="931544"/>
          <a:ext cx="607605" cy="6076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40C390-A3F6-485C-946A-1A667D09FDEC}">
      <dsp:nvSpPr>
        <dsp:cNvPr id="0" name=""/>
        <dsp:cNvSpPr/>
      </dsp:nvSpPr>
      <dsp:spPr>
        <a:xfrm>
          <a:off x="4084992" y="1604697"/>
          <a:ext cx="1736015" cy="260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Data</a:t>
          </a:r>
        </a:p>
      </dsp:txBody>
      <dsp:txXfrm>
        <a:off x="4084992" y="1604697"/>
        <a:ext cx="1736015" cy="260402"/>
      </dsp:txXfrm>
    </dsp:sp>
    <dsp:sp modelId="{0BD0FBEC-0BBD-4A90-AC97-49E54A84BBB5}">
      <dsp:nvSpPr>
        <dsp:cNvPr id="0" name=""/>
        <dsp:cNvSpPr/>
      </dsp:nvSpPr>
      <dsp:spPr>
        <a:xfrm>
          <a:off x="4084992" y="1895586"/>
          <a:ext cx="1736015" cy="56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Structure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Integration</a:t>
          </a:r>
        </a:p>
      </dsp:txBody>
      <dsp:txXfrm>
        <a:off x="4084992" y="1895586"/>
        <a:ext cx="1736015" cy="560304"/>
      </dsp:txXfrm>
    </dsp:sp>
    <dsp:sp modelId="{3E9D4D11-60E5-4EC0-9256-12A317812BD1}">
      <dsp:nvSpPr>
        <dsp:cNvPr id="0" name=""/>
        <dsp:cNvSpPr/>
      </dsp:nvSpPr>
      <dsp:spPr>
        <a:xfrm>
          <a:off x="6689015" y="931544"/>
          <a:ext cx="607605" cy="6076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648D2B-49B1-40DA-8940-0E0FBBC5359B}">
      <dsp:nvSpPr>
        <dsp:cNvPr id="0" name=""/>
        <dsp:cNvSpPr/>
      </dsp:nvSpPr>
      <dsp:spPr>
        <a:xfrm>
          <a:off x="6124810" y="1604697"/>
          <a:ext cx="1736015" cy="260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Technology</a:t>
          </a:r>
        </a:p>
      </dsp:txBody>
      <dsp:txXfrm>
        <a:off x="6124810" y="1604697"/>
        <a:ext cx="1736015" cy="260402"/>
      </dsp:txXfrm>
    </dsp:sp>
    <dsp:sp modelId="{831C666B-F030-4A35-8020-67B6E352C184}">
      <dsp:nvSpPr>
        <dsp:cNvPr id="0" name=""/>
        <dsp:cNvSpPr/>
      </dsp:nvSpPr>
      <dsp:spPr>
        <a:xfrm>
          <a:off x="6124810" y="1895586"/>
          <a:ext cx="1736015" cy="56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Virtual Infrastructure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Physical Infrastructure</a:t>
          </a:r>
        </a:p>
      </dsp:txBody>
      <dsp:txXfrm>
        <a:off x="6124810" y="1895586"/>
        <a:ext cx="1736015" cy="560304"/>
      </dsp:txXfrm>
    </dsp:sp>
    <dsp:sp modelId="{BB802D00-8C44-4C5F-9F00-B18DEC8F2D0C}">
      <dsp:nvSpPr>
        <dsp:cNvPr id="0" name=""/>
        <dsp:cNvSpPr/>
      </dsp:nvSpPr>
      <dsp:spPr>
        <a:xfrm>
          <a:off x="8728833" y="931544"/>
          <a:ext cx="607605" cy="6076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1136AC-59DF-41C6-89DC-70EDEC46DEE5}">
      <dsp:nvSpPr>
        <dsp:cNvPr id="0" name=""/>
        <dsp:cNvSpPr/>
      </dsp:nvSpPr>
      <dsp:spPr>
        <a:xfrm>
          <a:off x="8164628" y="1604697"/>
          <a:ext cx="1736015" cy="260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Security</a:t>
          </a:r>
        </a:p>
      </dsp:txBody>
      <dsp:txXfrm>
        <a:off x="8164628" y="1604697"/>
        <a:ext cx="1736015" cy="260402"/>
      </dsp:txXfrm>
    </dsp:sp>
    <dsp:sp modelId="{0B2B6F63-C0BF-4ED8-9496-3D6A059F706A}">
      <dsp:nvSpPr>
        <dsp:cNvPr id="0" name=""/>
        <dsp:cNvSpPr/>
      </dsp:nvSpPr>
      <dsp:spPr>
        <a:xfrm>
          <a:off x="8164628" y="1895586"/>
          <a:ext cx="1736015" cy="560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Compliance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Governance</a:t>
          </a:r>
        </a:p>
      </dsp:txBody>
      <dsp:txXfrm>
        <a:off x="8164628" y="1895586"/>
        <a:ext cx="1736015" cy="560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4B80A-70D3-4B4B-A7F1-71F80AD27E21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11FF96-564E-4440-B99A-B74191389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22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1FF96-564E-4440-B99A-B741913893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0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1FF96-564E-4440-B99A-B741913893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06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either getting people to split up into groups, or by getting a consensus on a common vertical.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1FF96-564E-4440-B99A-B741913893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01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Discovery/Observation: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 the problem/opportunity statement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Who are the stakeholders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Who are the visionaries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Who are the implementers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 that you will probably get the target vision before getting the baseline details</a:t>
            </a:r>
          </a:p>
          <a:p>
            <a:pPr marL="0" indent="0">
              <a:buFontTx/>
              <a:buNone/>
            </a:pPr>
            <a:r>
              <a:rPr lang="en-US" dirty="0"/>
              <a:t>Domains: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Locate the people who are key to each part (business, application, data, technology, security)</a:t>
            </a:r>
          </a:p>
          <a:p>
            <a:pPr marL="0" indent="0">
              <a:buFontTx/>
              <a:buNone/>
            </a:pPr>
            <a:r>
              <a:rPr lang="en-US" dirty="0"/>
              <a:t>Get Organized:</a:t>
            </a:r>
          </a:p>
          <a:p>
            <a:pPr marL="171450" indent="-171450">
              <a:buFontTx/>
              <a:buChar char="-"/>
            </a:pPr>
            <a:r>
              <a:rPr lang="en-US" dirty="0"/>
              <a:t>Find a methodology that works for you, whether prescribed or self-chosen</a:t>
            </a:r>
          </a:p>
          <a:p>
            <a:pPr marL="171450" indent="-171450">
              <a:buFontTx/>
              <a:buChar char="-"/>
            </a:pPr>
            <a:r>
              <a:rPr lang="en-US" dirty="0"/>
              <a:t>Define a plan for discovery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1FF96-564E-4440-B99A-B741913893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74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future state in the document, note that it will be an evolving state; wireframe first then more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1FF96-564E-4440-B99A-B741913893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59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1FF96-564E-4440-B99A-B741913893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22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POLISM: Process, Organization, Locations, Information, Suppliers,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1FF96-564E-4440-B99A-B741913893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99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1FF96-564E-4440-B99A-B741913893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19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859845-B811-1543-82D4-C8F6A0800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r="208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B1C352-727C-F047-994A-B707A0F71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6007" y="2661557"/>
            <a:ext cx="11654444" cy="2007736"/>
          </a:xfrm>
        </p:spPr>
        <p:txBody>
          <a:bodyPr anchor="b"/>
          <a:lstStyle>
            <a:lvl1pPr algn="ctr">
              <a:defRPr sz="6000" b="1">
                <a:solidFill>
                  <a:srgbClr val="F1F1E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C87025-B3A2-C443-B755-ED8340E03C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6007" y="4816928"/>
            <a:ext cx="11654444" cy="440871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rgbClr val="F1F1EF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2DCA8-B922-934B-A931-B61C825CF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480" y="1061356"/>
            <a:ext cx="3147039" cy="1407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0B30-7DC1-406C-A1BF-1C5E04B92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37" t="1521" r="182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AAFE8C-1C04-4C11-BD01-7EF23A570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326" y="913952"/>
            <a:ext cx="3655348" cy="1635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094828-6CE0-4DE4-82A5-103A87DDF7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r="208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46B198-B6CB-4B95-88C0-3D3F3B0B7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480" y="1061356"/>
            <a:ext cx="3147039" cy="14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76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FBA5-6B4E-EC4E-A1BD-ADC2BADFF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5746-ACAD-4648-A241-DBEAE0D92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9BA78-2353-F449-809F-A41F92D937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2547B1-B0A2-4D47-82A9-A0F6D79B6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ACFBBF-A61D-4A4B-BDF6-818AB68AC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60BAFC-1406-46D7-B1BC-F5B93E5FF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082A05-F4FD-4580-AF22-B6A6AF3B8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B304AB-E722-41D8-BA79-DBA72B25FD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45251C-AE80-452C-AEC6-2A74DFB39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4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BFB60E-9BAD-4834-8003-BE44033BF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2A0A7-4CF2-4743-858C-719C761D6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rgbClr val="F1F1E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00D5-0002-EB43-B596-CD3FCE26D7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1F1EF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315BF-030E-704F-AC88-072335552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48B105-79D3-4BED-BC18-48E623E03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DCA6EA-0E25-4A48-9044-6FCAEE623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0ABC1A-0A08-4BCA-B326-2BDCE48EC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7D961B-FB13-4FEA-9CCD-F867A35E0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5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B85484-F698-6E44-9BC7-625676C8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53AD66-5A39-4DAC-BD67-EB47A61CA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D2E5F-BB05-4252-AB33-4C5A4113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D7657E-40AD-4D5C-8B54-FC255036A3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FADE00-7692-4933-95EE-E34249DF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A57E5F-CE2D-41B6-920F-6A8438DCF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58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 i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3078E9-8E80-4049-845B-55B7433C1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475CA8-CA6E-46FE-980C-8BBB31F50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A77252-031B-40B3-9F23-739B235A8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9B4223-6507-4584-B9E1-4C01D097C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5FD34A-2FAE-404A-AF58-4F9AA6D6D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7C1AC5-54A5-4FBF-AB5D-88EDD2331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07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59A07E-FD69-E045-B8A5-321D99AEB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A879BC-A935-4C20-B979-A2214053CA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6ACB53-336F-4023-A551-9ADFD5D51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E60455-364B-4295-AEA7-3BD38D572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9BA1B5-8ACD-493F-9FDE-BC03F732E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0CFBF4-B6AE-46A7-AD2C-65609188F3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82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2DAAB-B753-6343-9EE4-D905FC447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37A136-F65D-43D2-8230-9A37FEAFB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FA3A2-485E-4335-8C36-DE00237CE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8547BC-C4FC-4638-958C-930102C0C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0BACCF-1586-403E-AD92-8844A9D5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24DDC-E47C-4B1F-A0D0-FE69BFE901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93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9D3F99-E3F6-8E4E-9FCD-A16E1DF22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17F94-67EA-4790-BB13-481006588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6504E3-15E3-4AD3-8431-4BE4CC000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075ABA-5EAE-43DD-B170-8D8B57B83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F5FDF4-83B1-4C6D-9F2C-EC04405E1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180FCC-38CD-4F50-9A89-ED8F5F0FD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536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708B-F85D-B244-B76D-7665363E9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9D82-DB1D-334C-9D0C-24A2DAEF5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442DC-2A24-1246-A016-34C036D5B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A725D-D060-7544-BC63-875695A5E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8C7762-1F18-484C-B564-083C87A6C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904987-7366-47E1-9DE5-C0234835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20FDB5-28F9-4A1B-B1B7-825E97597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0BE60D-092A-4E08-9D72-F01EDF6AD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3AFEBA-13FA-4FB4-9C08-9B7D54BCB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69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FBA5-6B4E-EC4E-A1BD-ADC2BADFF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5746-ACAD-4648-A241-DBEAE0D92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9BA78-2353-F449-809F-A41F92D937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CFBBF-A61D-4A4B-BDF6-818AB68AC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918EFC-86AE-4BC4-ADC8-6E07AFB78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28FC7C-53B2-42F8-99BB-0CF1979E7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8D9271-5C0F-49EB-9F9A-AFC3728FD5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A144CA-F5D8-44C1-A4F6-1BC3B38D9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8994D7-0A22-407D-9394-04FFE5BF1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11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19721D-FD99-4ABD-B6D2-2E3439EFD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2A0A7-4CF2-4743-858C-719C761D6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rgbClr val="F1F1E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00D5-0002-EB43-B596-CD3FCE26D7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1F1EF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315BF-030E-704F-AC88-072335552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B9DA4C-BFCE-433F-B058-429275291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FD5BBB-8E0D-4898-AF64-7CB7407C0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4AE7BF-4108-4722-B7E3-7645E3A96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98850-628B-4A68-89EB-52BFC0D50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91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B55DC7-B8D0-4625-B71F-6D0AFE962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8FA3AD1-591D-4F75-A051-9933102FD3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8778" y="2653245"/>
            <a:ext cx="11654443" cy="2007736"/>
          </a:xfrm>
        </p:spPr>
        <p:txBody>
          <a:bodyPr anchor="b"/>
          <a:lstStyle>
            <a:lvl1pPr algn="ctr">
              <a:defRPr sz="6000" b="1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00639AB-FE0D-4476-979D-43E2D750D7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8778" y="4808616"/>
            <a:ext cx="11654443" cy="440871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4EDF6-2A50-44D2-BF77-D02CA39FB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42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 i="0">
                <a:solidFill>
                  <a:schemeClr val="accent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A93537-633A-452A-9AB1-892BF7CBC8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E1B475-851A-45CD-8BCB-4D928E85F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1F70B-AB7F-4D4F-97ED-BF4697AFF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6CFC23-D0C8-4825-A617-C7F3F2144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58B731-08EF-4DEA-9B9A-0580C52A6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10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E95673-3381-4F08-9109-14F99C278D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A8654-D3E5-4BF3-BF54-0EBF13623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E21E56-F7FB-461E-A4A8-BF871D57F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E5B7C8-D71B-46CF-B375-1FD61A402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88EBF2-4AD1-4DBF-9676-812EA3620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46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5D744F-2CD4-4357-9920-DBE78CD05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1DA4F6-93B8-4ADD-A3FE-0B2D04C55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51D539-D2F7-463D-963D-25516E6C87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CEC146-7F51-4D73-A770-FFF23C72D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3D0536-1336-4243-88A2-47D515A4A5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613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EBE165-4020-4AE6-A4F8-FC0F3008E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E2EAFE-DC49-4267-9449-F4D0D405C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3CF1B5-2A75-4BF5-AF98-3BE3F93F9D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E91AF-99F0-41BC-946A-8E6C3EBFE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0F4F6A-9B7A-49B3-AB30-09A8465D1D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513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D2D64C-6261-9846-B401-C0516D62E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F418F1-2677-43D4-80D8-CC3E811A3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FDC74A-97E2-42FD-BA44-4B6713759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21E1AF-6A1E-49A5-829B-D204D0D0F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FF6481-EED5-4274-A8E0-8C67C6136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92020-9404-48BF-9F8E-BE27393B7C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828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708B-F85D-B244-B76D-7665363E9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accent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9D82-DB1D-334C-9D0C-24A2DAEF5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442DC-2A24-1246-A016-34C036D5B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D398F6-9B1E-B840-AD2C-7C078BE8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AE15B2-717A-465B-B036-E780501CE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D3AB48-9281-401A-8B4A-16DC93103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4C9AA9-B3A5-4887-B2FC-4EA0FBFBEE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632074-7CE8-4791-B1BC-1F580C2A2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4DDCE4-F057-4A5B-8EAA-E1257E5B4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321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FBA5-6B4E-EC4E-A1BD-ADC2BADFF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accent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5746-ACAD-4648-A241-DBEAE0D92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9BA78-2353-F449-809F-A41F92D937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22FF10-724D-9941-B9E8-CE4BD3CA0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8453BD-F858-48A3-9559-84F847FA9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50FA17-FE87-4F17-A013-648DD3D78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5CD383-97EF-4D2A-A98A-6D416757DB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CF4B5-D79B-4D62-A90B-8859A19FC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1867A3-F2E5-4B00-9D17-4D84FBA58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402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801D65-D4DD-49CE-9BFE-23E59749E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2A0A7-4CF2-4743-858C-719C761D6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rgbClr val="F1F1E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00D5-0002-EB43-B596-CD3FCE26D7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1F1EF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315BF-030E-704F-AC88-072335552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85E093-4CF8-4640-B931-AF1BA8DFA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6BDEF-6E14-4BB6-80BA-A7D1396B0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A22079-F689-4ECB-865E-5BB9C58AE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DE41C-8F0F-4D22-AD83-196B61EB3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71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89120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4BCDE-4FAE-4480-8FFD-AE9B4EE69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F599B4-77F6-4C9E-B2E6-ED3C2773A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3A5BCE-C654-4505-8EAF-F9037193A8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ED460C-4BA4-4F04-91DA-2B2BE693B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48203E-D746-45D4-9DBC-2BB6A63E2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282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E8D9B-1180-4BCF-ACA9-05A2B6020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B45D83-B190-4C0C-AFEF-40664E07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9E3074-FAC4-454A-9524-0071C9643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78AE3C-9548-487B-ADEC-3BA6BC33F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6FDAA8-0A3E-4EA8-A03F-F30FDE605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9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42752D-0D8E-45C3-9249-5CEDBE11F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2A0A7-4CF2-4743-858C-719C761D6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rgbClr val="F1F1E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00D5-0002-EB43-B596-CD3FCE26D7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1F1EF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315BF-030E-704F-AC88-072335552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8AAA07-E4AA-48F3-9375-515E7445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DBF11F-EC53-4B02-9A61-9CECABC75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89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 b="1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00B128-5709-4F73-BFC0-8205AE42FA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A2E787-2EB4-4BB6-A70E-4D438047D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30AF2F-FAAE-4418-9123-43C714EDF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85C0CC-64D0-481D-8705-8EBBD65B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807D81-9BEE-40D3-8BFB-B3F1E3EF3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045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932095-5E91-4AD3-981B-38C3FF852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9EECD-B093-4130-BC1A-1924CAEAC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35B402-7E04-42CB-8637-3F02FFB85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32490D-0418-4FA6-934F-50A8438D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6D1718-D913-42BB-86C4-50B731E1A5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91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D2D64C-6261-9846-B401-C0516D62E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0AC943-B4D3-4EDA-8FD1-F67B3AAA6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5D0BE3-1573-421E-AA15-F422A15B7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EA479C-9470-491B-A777-D79A9A9FA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0E61EA-19B9-4A21-BAFF-9A1AF4BC4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0550A3-71E8-4320-8134-0EAD2255DA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087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708B-F85D-B244-B76D-7665363E9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9D82-DB1D-334C-9D0C-24A2DAEF5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442DC-2A24-1246-A016-34C036D5B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D398F6-9B1E-B840-AD2C-7C078BE8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E7185-2A70-438E-9E87-E5A20C5824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CC998F-236C-465A-8D16-28DDBEA00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E6687-618B-46DD-83DD-51CBC1DFF0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EA842-EBFE-4E58-AAC7-1906D07C9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FCC155-22F9-445B-A3F5-F1DEE61E41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412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FBA5-6B4E-EC4E-A1BD-ADC2BADFF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 i="0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5746-ACAD-4648-A241-DBEAE0D92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9BA78-2353-F449-809F-A41F92D937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22FF10-724D-9941-B9E8-CE4BD3CA0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1FFB4B-35BE-4BDD-9CE7-431B98C9A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D5C889-7C61-472A-A639-2E2AE99D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893DDB-C47F-4AF9-9F1E-2687D5D3D0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F21F5-C5BC-42E3-81EF-F7D5DBC7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7A7D61-7337-4DDA-8236-8351C15906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901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20BDE8-6CB3-401F-8D36-EAC76DC461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2A0A7-4CF2-4743-858C-719C761D6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rgbClr val="F1F1E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00D5-0002-EB43-B596-CD3FCE26D7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1F1EF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315BF-030E-704F-AC88-072335552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387414-0D0A-43D6-A17D-C7AF13F429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3890DB-024D-4A9C-88E8-CC877E5CE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F3BA03-4CAD-4A53-BB46-C8F2CCDB5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FC2EA-1F7B-4760-B069-8D01FD85D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25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5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B74E88-0B36-4A17-9A90-D29144C744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8A260C-EF4A-4933-9F4A-D2E095E85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6DEDBB-A2F0-40AC-B6A0-68A5CBFFF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9B089D-3607-4831-9781-D3161FC8A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F8AE99-C25E-4E1B-8E29-14B9750CB3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7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5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 STYL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DFBAC1-3D12-4950-9CBE-E9A065B6A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75ED19-EE32-4D56-8CA5-03809CFEC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D3AA0C-84F1-4387-9C82-19F016164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47CBF7-0335-44A3-AE74-39A7B6294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D309B6-2118-4E1A-B5B9-DA70D87DB5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833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5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2"/>
                </a:solidFill>
                <a:latin typeface="+mn-lt"/>
                <a:ea typeface="Microsoft Yi Baiti" panose="03000500000000000000" pitchFamily="66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C9663-1EB7-4CD1-ACB9-431A1CACB5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B5F8CD-792C-4CEB-A8DE-06C9894DD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11739D-1897-4EA2-AB9F-E5EDE2032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19F98F-1FBF-4046-AC68-9B623F0C6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C3F785-C6BB-4553-ABFB-A632F487F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478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5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02F558-11B0-49D6-8CCB-433CE1FE2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17FE45-A807-4C0D-B2A7-94091AD23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863F73-ED6C-4BB3-B086-082976968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3A3B03-110C-444F-85AD-527B27BCE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BFFD61-92C4-495F-8DD4-B630DECC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70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B85484-F698-6E44-9BC7-625676C8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134E87-7756-A448-85CF-70F97B3E0E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F93A4F-5AB5-493B-A9A5-3EF35FAC6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6F8CF9-AC1C-46A4-8BB7-224B998EF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5709EB-4D95-4776-9E94-1A6BDF75B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79375C-7650-4449-84C6-58FE027B8C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214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D2D64C-6261-9846-B401-C0516D62E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C41D73-BF31-4E57-8E02-74FC66564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559786-8718-4820-B836-D0575BCC1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77FE12-EE9C-4BC3-8F21-01E72620B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4CD7BA-F5DE-4638-A24F-746CD7CE2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41370-9206-4CC0-8287-0D90D52A05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159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708B-F85D-B244-B76D-7665363E9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accent5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9D82-DB1D-334C-9D0C-24A2DAEF5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442DC-2A24-1246-A016-34C036D5B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D398F6-9B1E-B840-AD2C-7C078BE8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5B845-F406-4ED7-A22F-31C6A1D4F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BADAF-E9F0-4BA5-8518-5A6A43D97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E6BEC7-65C5-4BEA-B7FE-A2B6E8121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9AC7FD-067F-4437-89B2-0A87DDCEB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10AAE1-BE1C-4D43-B687-F890DD27B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24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FBA5-6B4E-EC4E-A1BD-ADC2BADFF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accent5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5746-ACAD-4648-A241-DBEAE0D92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9BA78-2353-F449-809F-A41F92D937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22FF10-724D-9941-B9E8-CE4BD3CA0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EB3FB1-6626-42CB-B348-0B37C08FF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AE9EC-4455-44D0-8EA7-8B5FE024F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F6E42D-807B-4AFC-8437-5C36BE8E5F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D5042E-F313-49F7-945F-0227EE9DE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283DC2-68E9-4CA5-9322-637B66BAE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379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668AB0-1044-4B14-AED5-4E36C7AA9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" r="-501"/>
          <a:stretch/>
        </p:blipFill>
        <p:spPr>
          <a:xfrm>
            <a:off x="0" y="0"/>
            <a:ext cx="1225296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2A0A7-4CF2-4743-858C-719C761D6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rgbClr val="F1F1E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00D5-0002-EB43-B596-CD3FCE26D7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1F1EF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315BF-030E-704F-AC88-072335552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3F8B1-329E-4DA7-8E48-33DD2338D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" r="-501"/>
          <a:stretch/>
        </p:blipFill>
        <p:spPr>
          <a:xfrm>
            <a:off x="0" y="0"/>
            <a:ext cx="1225296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99F77E-511F-4450-833D-3154B2E37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2E2450-5040-4E52-8873-A28DF4CE2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" r="-501"/>
          <a:stretch/>
        </p:blipFill>
        <p:spPr>
          <a:xfrm>
            <a:off x="0" y="0"/>
            <a:ext cx="1225296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E2F0E7-6969-40F6-A894-ABC6489C2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61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 sz="24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10C30-4DB0-4C91-8A55-4F23A1A3B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78C917-AFA3-4860-B65F-83355148F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7FB155-1F9B-441E-96D4-9EC498FAF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BC496D-3CE3-467A-B8F1-5F7889C30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DCDC35-BD3E-46E1-BEF1-E70D1036D0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08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E0A74-F8D4-4184-82A4-1012D075A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6A425-8048-4A52-8749-5C254D1AE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C7AC09-5628-458E-AEB6-A74279B57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D94F62-A2B2-4341-9463-ED139996F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BF30AD-1BF5-4204-8F93-F13453E25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402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6612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9024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69024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33E76A-F7BC-49EC-AA42-A072210F8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D44C7-E645-40C0-84CF-27C7D02EE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9DF0A7-E1FB-4F2A-AF47-7862003607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FE3C17-58D6-496F-9749-9B618FA37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EBBB94-44F8-4D26-97A3-5C723F8826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293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347AC-C50D-4B3B-9024-023C14ED12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55B1EC-26D1-4667-B493-0B4E2CDB1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5BCC24-6BC5-4DC9-B75D-FBA162D12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96E7EE-87DB-48F6-9D56-1BA9E0887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04746E-4AB8-4204-8E55-2BECE33841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17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D2D64C-6261-9846-B401-C0516D62E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59C96-3D45-4309-B883-FCA7D0A4CA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E85C7B-74B4-40CA-81DD-6828FEAE1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4356D3-A350-404E-8D88-38F72EF00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5EF803-D2D8-46D6-A90E-94A1CBA5D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C300D4-4D05-4E10-A5D6-F8A065DA0F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002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708B-F85D-B244-B76D-7665363E9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9D82-DB1D-334C-9D0C-24A2DAEF5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442DC-2A24-1246-A016-34C036D5B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D398F6-9B1E-B840-AD2C-7C078BE8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785835-D5B1-4E8E-A64A-464B98AB2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85244-CB34-4189-AC7C-CAA648C3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2D8813-9D90-44CE-8664-CCEB6727D2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EBF2A3-B9CE-43E8-AE71-FD71FD16F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7D0DFE-C076-4ED3-AEE5-0758ABA09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08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07F695-7E0C-034D-9F2B-547AAABC0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3078E9-8E80-4049-845B-55B7433C1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8EFD7C-BBD1-4E9D-8370-4695EF997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D7726F-2E41-4416-8476-E8CEC937F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BCD7D2-35CA-4635-857C-DF2FA8FFF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B48510-8428-4A78-9958-18D3FDBDE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426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FBA5-6B4E-EC4E-A1BD-ADC2BADFF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5746-ACAD-4648-A241-DBEAE0D92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9BA78-2353-F449-809F-A41F92D937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22FF10-724D-9941-B9E8-CE4BD3CA0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1114DF-8BD4-4311-ABD2-8F0D68B97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06BEE9-23BC-4A0E-AE79-25C2588E9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928B73-CBAF-4B14-B208-7491F8E00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51AA16-AEC1-4327-89BD-3B0ECF33E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108F6F-0678-4AB7-ADDE-77179C536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538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DB6A8A-5C5C-4B14-AC9E-82E8BD3DD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902" y="1869492"/>
            <a:ext cx="5164196" cy="2434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5CF48A-DDA0-4B0F-80F0-8746CEE6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902" y="1869492"/>
            <a:ext cx="5164196" cy="2434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B1AB7E-51F0-4ABB-B9C9-39EBD1DD6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902" y="1869492"/>
            <a:ext cx="5164196" cy="243442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F0D9EC-484D-4233-BC77-7B475A63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675" y="5253940"/>
            <a:ext cx="52006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7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B85484-F698-6E44-9BC7-625676C8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134E87-7756-A448-85CF-70F97B3E0E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746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B85484-F698-6E44-9BC7-625676C8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53AD66-5A39-4DAC-BD67-EB47A61CA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096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A93537-633A-452A-9AB1-892BF7CBC8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563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E95673-3381-4F08-9109-14F99C278D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916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5D744F-2CD4-4357-9920-DBE78CD05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291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EBE165-4020-4AE6-A4F8-FC0F3008E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006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4BCDE-4FAE-4480-8FFD-AE9B4EE69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4244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E8D9B-1180-4BCF-ACA9-05A2B6020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24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2BE504-908F-6148-95A8-E45954D7C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9A07E-FD69-E045-B8A5-321D99AEB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CD5345-CA5A-421D-9C18-3C9BA9CFC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27E90D-51E1-486B-A2F9-472A1051E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251F8A-9FC9-4990-AAE8-92712027B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702A99-8D80-4C81-A2BC-F6C1E88AB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913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00B128-5709-4F73-BFC0-8205AE42FA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032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932095-5E91-4AD3-981B-38C3FF852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038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B74E88-0B36-4A17-9A90-D29144C744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457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 STYL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DFBAC1-3D12-4950-9CBE-E9A065B6A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218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  <a:latin typeface="Segoe UI" panose="020B0502040204020203" pitchFamily="34" charset="0"/>
                <a:ea typeface="Microsoft Yi Baiti" panose="03000500000000000000" pitchFamily="66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C9663-1EB7-4CD1-ACB9-431A1CACB5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6145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02F558-11B0-49D6-8CCB-433CE1FE2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9462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10C30-4DB0-4C91-8A55-4F23A1A3B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857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E0A74-F8D4-4184-82A4-1012D075A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4620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33E76A-F7BC-49EC-AA42-A072210F8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6963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347AC-C50D-4B3B-9024-023C14ED12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3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00840-C9E9-634E-8D4C-F05B12685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02DAAB-B753-6343-9EE4-D905FC447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A338DD-EA1E-42B3-B19D-FC8D41C27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7D1E2-8B90-4D7A-AA35-F35C0EB6D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ED149F-CC4F-4EA9-883C-465778395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B10821-2BBC-49C4-A6FE-4410244D8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072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DB6A8A-5C5C-4B14-AC9E-82E8BD3DD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902" y="1869492"/>
            <a:ext cx="5164196" cy="243442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64C230-4B53-46D5-B0CA-B3BB7BE55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675" y="5253940"/>
            <a:ext cx="52006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2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B55DC7-B8D0-4625-B71F-6D0AFE962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8FA3AD1-591D-4F75-A051-9933102FD3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8778" y="2653245"/>
            <a:ext cx="11654443" cy="2007736"/>
          </a:xfrm>
        </p:spPr>
        <p:txBody>
          <a:bodyPr anchor="b"/>
          <a:lstStyle>
            <a:lvl1pPr algn="ctr">
              <a:defRPr sz="6000" b="1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00639AB-FE0D-4476-979D-43E2D750D7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8778" y="4808616"/>
            <a:ext cx="11654443" cy="440871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8144040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B85484-F698-6E44-9BC7-625676C8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134E87-7756-A448-85CF-70F97B3E0E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967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B85484-F698-6E44-9BC7-625676C8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53AD66-5A39-4DAC-BD67-EB47A61CA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4005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 i="0">
                <a:solidFill>
                  <a:schemeClr val="accent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A93537-633A-452A-9AB1-892BF7CBC8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446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E95673-3381-4F08-9109-14F99C278D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3631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5D744F-2CD4-4357-9920-DBE78CD05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989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EBE165-4020-4AE6-A4F8-FC0F3008E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0761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89120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4BCDE-4FAE-4480-8FFD-AE9B4EE69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7408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E8D9B-1180-4BCF-ACA9-05A2B6020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9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2CA6B-AEB6-9547-92AD-4ECA07C5A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9D3F99-E3F6-8E4E-9FCD-A16E1DF2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446B7C-E45B-48C6-91E3-33731981B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53B284-D204-4FCA-BD98-43DE35765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1D1D5-0247-4FA3-8E8A-3678733E8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72B24-007D-477C-8E2A-87AA75EBB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721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 b="1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00B128-5709-4F73-BFC0-8205AE42FA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8574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932095-5E91-4AD3-981B-38C3FF852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283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5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B74E88-0B36-4A17-9A90-D29144C744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2236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5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 STYL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DFBAC1-3D12-4950-9CBE-E9A065B6A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002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5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2"/>
                </a:solidFill>
                <a:latin typeface="+mn-lt"/>
                <a:ea typeface="Microsoft Yi Baiti" panose="03000500000000000000" pitchFamily="66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C9663-1EB7-4CD1-ACB9-431A1CACB5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9523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5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02F558-11B0-49D6-8CCB-433CE1FE2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9028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Title and Content"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 sz="24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 b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10C30-4DB0-4C91-8A55-4F23A1A3B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3513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E0A74-F8D4-4184-82A4-1012D075A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2926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6612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9024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69024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33E76A-F7BC-49EC-AA42-A072210F8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43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347AC-C50D-4B3B-9024-023C14ED12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46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708B-F85D-B244-B76D-7665363E9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9D82-DB1D-334C-9D0C-24A2DAEF5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442DC-2A24-1246-A016-34C036D5B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2B6028-2834-A047-9F99-706586604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A725D-D060-7544-BC63-875695A5E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416385-F9BE-4E24-A101-C67FF82ED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7593C-392E-46BB-9D01-E6D1775D9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5F1129-F467-434D-A2D8-77355268B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1BCA16-3CEF-4B2B-BA2A-BA43E5A15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5467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DB6A8A-5C5C-4B14-AC9E-82E8BD3DD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902" y="1869492"/>
            <a:ext cx="5164196" cy="243442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7CDC59-352F-4630-A1C3-1637A95DB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675" y="5253940"/>
            <a:ext cx="52006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01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B2C0BB-249E-9046-8862-208A034F4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EA3C5-4E1A-C341-ABA0-60A772282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94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  <p:sldLayoutId id="2147483700" r:id="rId32"/>
    <p:sldLayoutId id="2147483701" r:id="rId33"/>
    <p:sldLayoutId id="2147483702" r:id="rId34"/>
    <p:sldLayoutId id="2147483703" r:id="rId35"/>
    <p:sldLayoutId id="2147483704" r:id="rId36"/>
    <p:sldLayoutId id="2147483705" r:id="rId37"/>
    <p:sldLayoutId id="2147483706" r:id="rId38"/>
    <p:sldLayoutId id="2147483707" r:id="rId39"/>
    <p:sldLayoutId id="2147483708" r:id="rId40"/>
    <p:sldLayoutId id="2147483709" r:id="rId41"/>
    <p:sldLayoutId id="2147483710" r:id="rId42"/>
    <p:sldLayoutId id="2147483711" r:id="rId43"/>
    <p:sldLayoutId id="2147483712" r:id="rId44"/>
    <p:sldLayoutId id="2147483713" r:id="rId45"/>
    <p:sldLayoutId id="2147483714" r:id="rId46"/>
    <p:sldLayoutId id="2147483715" r:id="rId47"/>
    <p:sldLayoutId id="2147483716" r:id="rId48"/>
    <p:sldLayoutId id="2147483717" r:id="rId49"/>
    <p:sldLayoutId id="2147483718" r:id="rId50"/>
    <p:sldLayoutId id="2147483719" r:id="rId51"/>
    <p:sldLayoutId id="2147483720" r:id="rId52"/>
    <p:sldLayoutId id="2147483721" r:id="rId53"/>
    <p:sldLayoutId id="2147483722" r:id="rId54"/>
    <p:sldLayoutId id="2147483723" r:id="rId55"/>
    <p:sldLayoutId id="2147483724" r:id="rId56"/>
    <p:sldLayoutId id="2147483725" r:id="rId57"/>
    <p:sldLayoutId id="2147483726" r:id="rId58"/>
    <p:sldLayoutId id="2147483727" r:id="rId59"/>
    <p:sldLayoutId id="2147483728" r:id="rId60"/>
    <p:sldLayoutId id="2147483729" r:id="rId61"/>
    <p:sldLayoutId id="2147483730" r:id="rId62"/>
    <p:sldLayoutId id="2147483731" r:id="rId63"/>
    <p:sldLayoutId id="2147483732" r:id="rId64"/>
    <p:sldLayoutId id="2147483733" r:id="rId65"/>
    <p:sldLayoutId id="2147483734" r:id="rId66"/>
    <p:sldLayoutId id="2147483735" r:id="rId67"/>
    <p:sldLayoutId id="2147483736" r:id="rId68"/>
    <p:sldLayoutId id="2147483737" r:id="rId69"/>
    <p:sldLayoutId id="2147483738" r:id="rId70"/>
    <p:sldLayoutId id="2147483739" r:id="rId71"/>
    <p:sldLayoutId id="2147483740" r:id="rId72"/>
    <p:sldLayoutId id="2147483741" r:id="rId73"/>
    <p:sldLayoutId id="2147483742" r:id="rId74"/>
    <p:sldLayoutId id="2147483743" r:id="rId75"/>
    <p:sldLayoutId id="2147483744" r:id="rId76"/>
    <p:sldLayoutId id="2147483745" r:id="rId77"/>
    <p:sldLayoutId id="2147483746" r:id="rId78"/>
    <p:sldLayoutId id="2147483747" r:id="rId79"/>
    <p:sldLayoutId id="2147483748" r:id="rId80"/>
    <p:sldLayoutId id="2147483749" r:id="rId81"/>
    <p:sldLayoutId id="2147483750" r:id="rId82"/>
    <p:sldLayoutId id="2147483751" r:id="rId83"/>
    <p:sldLayoutId id="2147483752" r:id="rId84"/>
    <p:sldLayoutId id="2147483753" r:id="rId85"/>
    <p:sldLayoutId id="2147483754" r:id="rId86"/>
    <p:sldLayoutId id="2147483755" r:id="rId87"/>
    <p:sldLayoutId id="2147483756" r:id="rId88"/>
    <p:sldLayoutId id="2147483757" r:id="rId89"/>
    <p:sldLayoutId id="2147483758" r:id="rId9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rgbClr val="313A5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rgbClr val="313A59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2000" kern="1200">
          <a:solidFill>
            <a:srgbClr val="313A5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rgbClr val="313A5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rgbClr val="313A5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400" kern="1200">
          <a:solidFill>
            <a:srgbClr val="313A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13" Type="http://schemas.openxmlformats.org/officeDocument/2006/relationships/image" Target="../media/image44.tiff"/><Relationship Id="rId18" Type="http://schemas.openxmlformats.org/officeDocument/2006/relationships/image" Target="../media/image49.tiff"/><Relationship Id="rId3" Type="http://schemas.openxmlformats.org/officeDocument/2006/relationships/image" Target="../media/image34.tiff"/><Relationship Id="rId7" Type="http://schemas.openxmlformats.org/officeDocument/2006/relationships/image" Target="../media/image38.tiff"/><Relationship Id="rId12" Type="http://schemas.openxmlformats.org/officeDocument/2006/relationships/image" Target="../media/image43.tiff"/><Relationship Id="rId17" Type="http://schemas.openxmlformats.org/officeDocument/2006/relationships/image" Target="../media/image48.tif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7.tiff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7.tiff"/><Relationship Id="rId11" Type="http://schemas.openxmlformats.org/officeDocument/2006/relationships/image" Target="../media/image42.tiff"/><Relationship Id="rId5" Type="http://schemas.openxmlformats.org/officeDocument/2006/relationships/image" Target="../media/image36.tiff"/><Relationship Id="rId15" Type="http://schemas.openxmlformats.org/officeDocument/2006/relationships/image" Target="../media/image46.tiff"/><Relationship Id="rId10" Type="http://schemas.openxmlformats.org/officeDocument/2006/relationships/image" Target="../media/image41.tiff"/><Relationship Id="rId4" Type="http://schemas.openxmlformats.org/officeDocument/2006/relationships/image" Target="../media/image35.tiff"/><Relationship Id="rId9" Type="http://schemas.openxmlformats.org/officeDocument/2006/relationships/image" Target="../media/image40.tiff"/><Relationship Id="rId14" Type="http://schemas.openxmlformats.org/officeDocument/2006/relationships/image" Target="../media/image45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s://amzn.to/2RZNFj9" TargetMode="External"/><Relationship Id="rId1" Type="http://schemas.openxmlformats.org/officeDocument/2006/relationships/slideLayout" Target="../slideLayouts/slideLayout4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495D0-5317-EC45-B063-2D2819C2F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877" y="3223260"/>
            <a:ext cx="11554245" cy="201573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5300" dirty="0"/>
              <a:t>FROM MIGRATION TO INNOVATION: CAPITALIZING ON THE CLOUD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0FC5A-2BC9-224C-BF30-AE41FD61C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853" y="546335"/>
            <a:ext cx="1709764" cy="2442519"/>
          </a:xfrm>
          <a:prstGeom prst="roundRect">
            <a:avLst>
              <a:gd name="adj" fmla="val 3517"/>
            </a:avLst>
          </a:prstGeom>
          <a:ln w="38100">
            <a:solidFill>
              <a:schemeClr val="accent1"/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991660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8466-1572-4E0A-92F8-9A6A634F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TARGET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F8593-A843-4006-8D51-4DF45E0ED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CLEAR SIGHTLINE TO THE GOAL</a:t>
            </a:r>
          </a:p>
        </p:txBody>
      </p:sp>
    </p:spTree>
    <p:extLst>
      <p:ext uri="{BB962C8B-B14F-4D97-AF65-F5344CB8AC3E}">
        <p14:creationId xmlns:p14="http://schemas.microsoft.com/office/powerpoint/2010/main" val="3606838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D839-8C76-CA4C-99A4-F81473968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WHERE YOU’RE GOING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5B51C-BA04-0B49-AD3A-8B1C3C2C4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and Examine the Wireframe</a:t>
            </a:r>
          </a:p>
          <a:p>
            <a:endParaRPr lang="en-US" dirty="0"/>
          </a:p>
          <a:p>
            <a:r>
              <a:rPr lang="en-US" dirty="0"/>
              <a:t>Capacity Planning</a:t>
            </a:r>
          </a:p>
          <a:p>
            <a:endParaRPr lang="en-US" dirty="0"/>
          </a:p>
          <a:p>
            <a:r>
              <a:rPr lang="en-US" dirty="0"/>
              <a:t>Performance Considerations</a:t>
            </a:r>
          </a:p>
          <a:p>
            <a:endParaRPr lang="en-US" dirty="0"/>
          </a:p>
          <a:p>
            <a:r>
              <a:rPr lang="en-US" dirty="0"/>
              <a:t>Establish Desired Future State</a:t>
            </a:r>
          </a:p>
        </p:txBody>
      </p:sp>
    </p:spTree>
    <p:extLst>
      <p:ext uri="{BB962C8B-B14F-4D97-AF65-F5344CB8AC3E}">
        <p14:creationId xmlns:p14="http://schemas.microsoft.com/office/powerpoint/2010/main" val="4223477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1AD04-CE01-274D-B38C-A254E8808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EXAMINE THE WIREFRAME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AAAB8B-A99D-47C3-B5BA-C06F9E9B1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estate level</a:t>
            </a:r>
          </a:p>
          <a:p>
            <a:pPr lvl="1"/>
            <a:r>
              <a:rPr lang="en-US" dirty="0"/>
              <a:t>Governance guardrails</a:t>
            </a:r>
          </a:p>
          <a:p>
            <a:pPr lvl="1"/>
            <a:r>
              <a:rPr lang="en-US" dirty="0"/>
              <a:t>Management groups</a:t>
            </a:r>
          </a:p>
          <a:p>
            <a:pPr lvl="1"/>
            <a:r>
              <a:rPr lang="en-US" dirty="0"/>
              <a:t>Shared services hub and spoke</a:t>
            </a:r>
          </a:p>
          <a:p>
            <a:endParaRPr lang="en-US" dirty="0"/>
          </a:p>
          <a:p>
            <a:r>
              <a:rPr lang="en-US" dirty="0"/>
              <a:t>Targeted application level</a:t>
            </a:r>
          </a:p>
          <a:p>
            <a:pPr lvl="1"/>
            <a:r>
              <a:rPr lang="en-US" dirty="0"/>
              <a:t>Subscription modeling</a:t>
            </a:r>
          </a:p>
          <a:p>
            <a:pPr lvl="2"/>
            <a:r>
              <a:rPr lang="en-US" dirty="0"/>
              <a:t>Per-app shared</a:t>
            </a:r>
          </a:p>
          <a:p>
            <a:pPr lvl="2"/>
            <a:r>
              <a:rPr lang="en-US" dirty="0"/>
              <a:t>Per-app, </a:t>
            </a:r>
            <a:r>
              <a:rPr lang="en-US" dirty="0" err="1"/>
              <a:t>nonprod</a:t>
            </a:r>
            <a:r>
              <a:rPr lang="en-US" dirty="0"/>
              <a:t> and prod</a:t>
            </a:r>
          </a:p>
          <a:p>
            <a:pPr lvl="2"/>
            <a:r>
              <a:rPr lang="en-US" dirty="0"/>
              <a:t>Per-region shared</a:t>
            </a:r>
          </a:p>
          <a:p>
            <a:pPr lvl="2"/>
            <a:r>
              <a:rPr lang="en-US" dirty="0"/>
              <a:t>Per-region, </a:t>
            </a:r>
            <a:r>
              <a:rPr lang="en-US" dirty="0" err="1"/>
              <a:t>nonprod</a:t>
            </a:r>
            <a:r>
              <a:rPr lang="en-US" dirty="0"/>
              <a:t> and prod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434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C7EE6-9DD1-5542-9CFE-691C825E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PLANNING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CEB87-AC80-47E4-988F-F140AEABA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Migration</a:t>
            </a:r>
          </a:p>
          <a:p>
            <a:r>
              <a:rPr lang="en-US" dirty="0"/>
              <a:t>Growth</a:t>
            </a:r>
          </a:p>
          <a:p>
            <a:r>
              <a:rPr lang="en-US" dirty="0"/>
              <a:t>Pricing</a:t>
            </a:r>
          </a:p>
          <a:p>
            <a:r>
              <a:rPr lang="en-US" dirty="0"/>
              <a:t>Workload Profiles</a:t>
            </a:r>
          </a:p>
          <a:p>
            <a:r>
              <a:rPr lang="en-US" dirty="0"/>
              <a:t>Utilization Profiles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61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478A3-A869-1348-9169-54E795309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CONSIDERATIONS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3D2F9-C223-48A1-AD12-9FD5CAA82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Geographic disbursement</a:t>
            </a:r>
          </a:p>
          <a:p>
            <a:r>
              <a:rPr lang="en-US" dirty="0"/>
              <a:t>Network needs</a:t>
            </a:r>
          </a:p>
          <a:p>
            <a:r>
              <a:rPr lang="en-US" dirty="0"/>
              <a:t>Elastic and </a:t>
            </a:r>
            <a:r>
              <a:rPr lang="en-US" dirty="0" err="1"/>
              <a:t>autoscale</a:t>
            </a:r>
            <a:r>
              <a:rPr lang="en-US" dirty="0"/>
              <a:t> components</a:t>
            </a:r>
          </a:p>
          <a:p>
            <a:r>
              <a:rPr lang="en-US" dirty="0"/>
              <a:t>Peaks and valleys of the business</a:t>
            </a:r>
          </a:p>
        </p:txBody>
      </p:sp>
    </p:spTree>
    <p:extLst>
      <p:ext uri="{BB962C8B-B14F-4D97-AF65-F5344CB8AC3E}">
        <p14:creationId xmlns:p14="http://schemas.microsoft.com/office/powerpoint/2010/main" val="124023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D5510-2F85-1649-B237-1FEF66E3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ESTABLISH DESIRED FUTURE STATE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06945-6ED3-42A5-AED6-348899CA2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Lay the foundation</a:t>
            </a:r>
          </a:p>
          <a:p>
            <a:endParaRPr lang="en-US" dirty="0"/>
          </a:p>
          <a:p>
            <a:r>
              <a:rPr lang="en-US" dirty="0"/>
              <a:t>Establish reference architectures</a:t>
            </a:r>
          </a:p>
          <a:p>
            <a:endParaRPr lang="en-US" dirty="0"/>
          </a:p>
          <a:p>
            <a:r>
              <a:rPr lang="en-US" dirty="0"/>
              <a:t>Set realistic and measurable goals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787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E0477-7AD5-422B-8805-D4D2B11E9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TRANSITIONS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A0D49-184A-41DB-9909-9BD7867EE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PAVING THE ROAD AND BUILDING THE BRIDGES</a:t>
            </a:r>
          </a:p>
        </p:txBody>
      </p:sp>
    </p:spTree>
    <p:extLst>
      <p:ext uri="{BB962C8B-B14F-4D97-AF65-F5344CB8AC3E}">
        <p14:creationId xmlns:p14="http://schemas.microsoft.com/office/powerpoint/2010/main" val="62299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E318F-581B-5549-B0CC-5B3426FAE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HOW TO GET THERE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1F92D-5DE2-D54A-9019-0167D9CD6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Technical Transitions</a:t>
            </a:r>
          </a:p>
          <a:p>
            <a:pPr lvl="1"/>
            <a:r>
              <a:rPr lang="en-US" dirty="0"/>
              <a:t>Architectures</a:t>
            </a:r>
          </a:p>
          <a:p>
            <a:pPr lvl="1"/>
            <a:r>
              <a:rPr lang="en-US" dirty="0"/>
              <a:t>Implementations</a:t>
            </a:r>
          </a:p>
          <a:p>
            <a:endParaRPr lang="en-US" dirty="0"/>
          </a:p>
          <a:p>
            <a:r>
              <a:rPr lang="en-US" dirty="0"/>
              <a:t>Organizational Transitions</a:t>
            </a:r>
          </a:p>
          <a:p>
            <a:pPr lvl="1"/>
            <a:r>
              <a:rPr lang="en-US" dirty="0"/>
              <a:t>Process Definition and Improvement</a:t>
            </a:r>
          </a:p>
          <a:p>
            <a:pPr lvl="1"/>
            <a:r>
              <a:rPr lang="en-US" dirty="0"/>
              <a:t>Talent Acquisition </a:t>
            </a:r>
          </a:p>
          <a:p>
            <a:pPr lvl="1"/>
            <a:r>
              <a:rPr lang="en-US" dirty="0"/>
              <a:t>Investments in Training</a:t>
            </a:r>
          </a:p>
        </p:txBody>
      </p:sp>
    </p:spTree>
    <p:extLst>
      <p:ext uri="{BB962C8B-B14F-4D97-AF65-F5344CB8AC3E}">
        <p14:creationId xmlns:p14="http://schemas.microsoft.com/office/powerpoint/2010/main" val="488067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9AA7C-623E-9144-BF98-82285739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EC5E1-4DAE-EB49-8BD2-A7A507F4A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Architectural Designs</a:t>
            </a:r>
          </a:p>
          <a:p>
            <a:pPr lvl="1"/>
            <a:r>
              <a:rPr lang="en-US" dirty="0"/>
              <a:t>Demonstrate link from baseline to target </a:t>
            </a:r>
          </a:p>
          <a:p>
            <a:endParaRPr lang="en-US" dirty="0"/>
          </a:p>
          <a:p>
            <a:r>
              <a:rPr lang="en-US" dirty="0"/>
              <a:t>Implementations</a:t>
            </a:r>
          </a:p>
          <a:p>
            <a:pPr lvl="1"/>
            <a:r>
              <a:rPr lang="en-US" dirty="0"/>
              <a:t>Timebox Usage </a:t>
            </a:r>
          </a:p>
          <a:p>
            <a:pPr lvl="1"/>
            <a:r>
              <a:rPr lang="en-US" dirty="0"/>
              <a:t>Plan for Phase-Out</a:t>
            </a:r>
          </a:p>
        </p:txBody>
      </p:sp>
    </p:spTree>
    <p:extLst>
      <p:ext uri="{BB962C8B-B14F-4D97-AF65-F5344CB8AC3E}">
        <p14:creationId xmlns:p14="http://schemas.microsoft.com/office/powerpoint/2010/main" val="1649744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EC5C-25E8-5F44-8C2F-B86ECA4E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E10E7-CE89-0E40-8D26-9E5C7C6DA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defining process gaps</a:t>
            </a:r>
          </a:p>
          <a:p>
            <a:pPr lvl="1"/>
            <a:r>
              <a:rPr lang="en-US" dirty="0"/>
              <a:t>Inter-Team, Intra-Team, and Leadership Team</a:t>
            </a:r>
          </a:p>
          <a:p>
            <a:pPr lvl="1"/>
            <a:r>
              <a:rPr lang="en-US" dirty="0"/>
              <a:t>Business Operations</a:t>
            </a:r>
          </a:p>
          <a:p>
            <a:pPr lvl="1"/>
            <a:r>
              <a:rPr lang="en-US" dirty="0"/>
              <a:t>Technology</a:t>
            </a:r>
          </a:p>
          <a:p>
            <a:pPr lvl="1"/>
            <a:r>
              <a:rPr lang="en-US" dirty="0"/>
              <a:t>Governance and Security</a:t>
            </a:r>
          </a:p>
          <a:p>
            <a:pPr lvl="1"/>
            <a:endParaRPr lang="en-US" dirty="0"/>
          </a:p>
          <a:p>
            <a:r>
              <a:rPr lang="en-US" dirty="0"/>
              <a:t>Define gap remediation</a:t>
            </a:r>
          </a:p>
          <a:p>
            <a:pPr lvl="1"/>
            <a:r>
              <a:rPr lang="en-US" dirty="0"/>
              <a:t>Processes can have transitional states</a:t>
            </a:r>
          </a:p>
          <a:p>
            <a:pPr lvl="1"/>
            <a:r>
              <a:rPr lang="en-US" dirty="0"/>
              <a:t>Achievable increments</a:t>
            </a:r>
          </a:p>
          <a:p>
            <a:pPr lvl="1"/>
            <a:r>
              <a:rPr lang="en-US" dirty="0"/>
              <a:t>Push toward desired state</a:t>
            </a:r>
          </a:p>
        </p:txBody>
      </p:sp>
    </p:spTree>
    <p:extLst>
      <p:ext uri="{BB962C8B-B14F-4D97-AF65-F5344CB8AC3E}">
        <p14:creationId xmlns:p14="http://schemas.microsoft.com/office/powerpoint/2010/main" val="241432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5E09-B867-A144-BF69-6261D9EC3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FBF6A-A47F-754D-967C-6EF65AD40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  <a:p>
            <a:r>
              <a:rPr lang="en-US" dirty="0"/>
              <a:t>Baseline - Starting Off</a:t>
            </a:r>
          </a:p>
          <a:p>
            <a:r>
              <a:rPr lang="en-US" dirty="0"/>
              <a:t>Target - Understanding the Vision</a:t>
            </a:r>
          </a:p>
          <a:p>
            <a:r>
              <a:rPr lang="en-US" dirty="0"/>
              <a:t>Transitions - Paving the Road to the Future</a:t>
            </a:r>
          </a:p>
          <a:p>
            <a:r>
              <a:rPr lang="en-US" dirty="0"/>
              <a:t>Dev + Ops + &lt;n&gt;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81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EC5C-25E8-5F44-8C2F-B86ECA4E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E10E7-CE89-0E40-8D26-9E5C7C6DA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Talent Acquisition</a:t>
            </a:r>
          </a:p>
          <a:p>
            <a:pPr lvl="1"/>
            <a:r>
              <a:rPr lang="en-US" dirty="0"/>
              <a:t>Evaluate skills gap with existing staff</a:t>
            </a:r>
          </a:p>
          <a:p>
            <a:pPr lvl="1"/>
            <a:r>
              <a:rPr lang="en-US" dirty="0"/>
              <a:t>“Build vs. Buy” can apply to teams</a:t>
            </a:r>
          </a:p>
          <a:p>
            <a:endParaRPr lang="en-US" dirty="0"/>
          </a:p>
          <a:p>
            <a:r>
              <a:rPr lang="en-US" dirty="0"/>
              <a:t>Investments in Training</a:t>
            </a:r>
          </a:p>
          <a:p>
            <a:pPr lvl="1"/>
            <a:r>
              <a:rPr lang="en-US" dirty="0"/>
              <a:t>Needs-based Training</a:t>
            </a:r>
          </a:p>
          <a:p>
            <a:pPr lvl="1"/>
            <a:r>
              <a:rPr lang="en-US" dirty="0"/>
              <a:t>Bolster morale</a:t>
            </a:r>
          </a:p>
        </p:txBody>
      </p:sp>
    </p:spTree>
    <p:extLst>
      <p:ext uri="{BB962C8B-B14F-4D97-AF65-F5344CB8AC3E}">
        <p14:creationId xmlns:p14="http://schemas.microsoft.com/office/powerpoint/2010/main" val="968222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D0C470-9D2A-4A3B-80CC-2D029C36A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DEVOPS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F5CEE-5974-47FF-A08B-E4096326B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CONTINUOUS DELIVERY OF VALUE</a:t>
            </a:r>
          </a:p>
        </p:txBody>
      </p:sp>
    </p:spTree>
    <p:extLst>
      <p:ext uri="{BB962C8B-B14F-4D97-AF65-F5344CB8AC3E}">
        <p14:creationId xmlns:p14="http://schemas.microsoft.com/office/powerpoint/2010/main" val="1923286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2E98B-BF1C-4742-8ABC-32672C142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TEAMWORK IS THE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6C8C2-3C4C-1848-A885-6ABEC5EB3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Revisit the Operating Model</a:t>
            </a:r>
          </a:p>
          <a:p>
            <a:endParaRPr lang="en-US" dirty="0"/>
          </a:p>
          <a:p>
            <a:r>
              <a:rPr lang="en-US" dirty="0"/>
              <a:t>Agree on Roles and Responsibilities</a:t>
            </a:r>
          </a:p>
          <a:p>
            <a:endParaRPr lang="en-US" dirty="0"/>
          </a:p>
          <a:p>
            <a:r>
              <a:rPr lang="en-US" dirty="0"/>
              <a:t>Stick to the Game Plan</a:t>
            </a:r>
          </a:p>
        </p:txBody>
      </p:sp>
    </p:spTree>
    <p:extLst>
      <p:ext uri="{BB962C8B-B14F-4D97-AF65-F5344CB8AC3E}">
        <p14:creationId xmlns:p14="http://schemas.microsoft.com/office/powerpoint/2010/main" val="2803507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84B38-5F79-46BE-BEB9-014C6ACD9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THE OPERATING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E4DFC2-1CB5-4895-85B3-6D642D2EA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Supply Chain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Build / Test / Provision / Deploy </a:t>
            </a:r>
          </a:p>
          <a:p>
            <a:pPr lvl="1"/>
            <a:r>
              <a:rPr lang="en-US" dirty="0"/>
              <a:t>Post-Production Support</a:t>
            </a:r>
          </a:p>
          <a:p>
            <a:endParaRPr lang="en-US" dirty="0"/>
          </a:p>
          <a:p>
            <a:r>
              <a:rPr lang="en-US" dirty="0"/>
              <a:t>Standard Operating Procedures (Runbooks)</a:t>
            </a:r>
          </a:p>
          <a:p>
            <a:endParaRPr lang="en-US" dirty="0"/>
          </a:p>
          <a:p>
            <a:r>
              <a:rPr lang="en-US" dirty="0"/>
              <a:t>Escalation Paths</a:t>
            </a:r>
          </a:p>
          <a:p>
            <a:endParaRPr lang="en-US" dirty="0"/>
          </a:p>
          <a:p>
            <a:r>
              <a:rPr lang="en-US" dirty="0"/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1577161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BAE52-BDCD-4A15-A39C-04E90DB0A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AGREE ON ROLES AND RESPONSIBILITIES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D6D3B1-9CE8-4E50-9189-101DC0C20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Rules of Engagement</a:t>
            </a:r>
          </a:p>
          <a:p>
            <a:pPr lvl="1"/>
            <a:r>
              <a:rPr lang="en-US" dirty="0"/>
              <a:t>Service Level Agreements</a:t>
            </a:r>
          </a:p>
          <a:p>
            <a:pPr lvl="1"/>
            <a:r>
              <a:rPr lang="en-US" dirty="0"/>
              <a:t>Service Level Objectives</a:t>
            </a:r>
          </a:p>
          <a:p>
            <a:endParaRPr lang="en-US" dirty="0"/>
          </a:p>
          <a:p>
            <a:r>
              <a:rPr lang="en-US" dirty="0"/>
              <a:t>Defining Locus of Control </a:t>
            </a:r>
          </a:p>
          <a:p>
            <a:pPr lvl="1"/>
            <a:r>
              <a:rPr lang="en-US" dirty="0"/>
              <a:t>Shift Left vs. Silos</a:t>
            </a:r>
          </a:p>
          <a:p>
            <a:pPr lvl="1"/>
            <a:r>
              <a:rPr lang="en-US" dirty="0"/>
              <a:t>Organizational vs. Departmental</a:t>
            </a:r>
          </a:p>
        </p:txBody>
      </p:sp>
    </p:spTree>
    <p:extLst>
      <p:ext uri="{BB962C8B-B14F-4D97-AF65-F5344CB8AC3E}">
        <p14:creationId xmlns:p14="http://schemas.microsoft.com/office/powerpoint/2010/main" val="1761838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C7780A-BD7E-41C2-8F29-5AE6AED4F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GAME 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BA06E9-7F2A-4E25-B875-A71835222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adherence to the process</a:t>
            </a:r>
          </a:p>
          <a:p>
            <a:endParaRPr lang="en-US" dirty="0"/>
          </a:p>
          <a:p>
            <a:r>
              <a:rPr lang="en-US" dirty="0"/>
              <a:t>Set expectations early and often</a:t>
            </a:r>
          </a:p>
          <a:p>
            <a:endParaRPr lang="en-US" dirty="0"/>
          </a:p>
          <a:p>
            <a:r>
              <a:rPr lang="en-US" dirty="0"/>
              <a:t>Importance of iteration</a:t>
            </a:r>
          </a:p>
          <a:p>
            <a:endParaRPr lang="en-US" dirty="0"/>
          </a:p>
          <a:p>
            <a:r>
              <a:rPr lang="en-US"/>
              <a:t>Continuous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84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0DB0C5C-60DC-0049-81E9-CD077C333C67}"/>
              </a:ext>
            </a:extLst>
          </p:cNvPr>
          <p:cNvGrpSpPr/>
          <p:nvPr/>
        </p:nvGrpSpPr>
        <p:grpSpPr>
          <a:xfrm>
            <a:off x="1387995" y="204583"/>
            <a:ext cx="9418054" cy="6448834"/>
            <a:chOff x="242781" y="232063"/>
            <a:chExt cx="9418054" cy="644883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0FCA5DA-E533-A042-A871-6616EB5A8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500" y="1485900"/>
              <a:ext cx="5715000" cy="388620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EFAC77D-6B2E-9B45-A05A-2D31E3BDDF51}"/>
                </a:ext>
              </a:extLst>
            </p:cNvPr>
            <p:cNvGrpSpPr/>
            <p:nvPr/>
          </p:nvGrpSpPr>
          <p:grpSpPr>
            <a:xfrm>
              <a:off x="242781" y="3111500"/>
              <a:ext cx="1297491" cy="1011260"/>
              <a:chOff x="242781" y="3111500"/>
              <a:chExt cx="1297491" cy="1011260"/>
            </a:xfrm>
          </p:grpSpPr>
          <p:pic>
            <p:nvPicPr>
              <p:cNvPr id="17" name="Picture 16" descr="Consumer">
                <a:extLst>
                  <a:ext uri="{FF2B5EF4-FFF2-40B4-BE49-F238E27FC236}">
                    <a16:creationId xmlns:a16="http://schemas.microsoft.com/office/drawing/2014/main" id="{36563916-3D1B-5D41-A84B-34FDB2BAE6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327" y="3111500"/>
                <a:ext cx="406400" cy="6350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2B578C-BA60-5947-9F25-2CEDAEA941F1}"/>
                  </a:ext>
                </a:extLst>
              </p:cNvPr>
              <p:cNvSpPr txBox="1"/>
              <p:nvPr/>
            </p:nvSpPr>
            <p:spPr>
              <a:xfrm>
                <a:off x="242781" y="3753428"/>
                <a:ext cx="1297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Customer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C638E95-390D-7548-9A4D-3E01F84B8B8D}"/>
                </a:ext>
              </a:extLst>
            </p:cNvPr>
            <p:cNvGrpSpPr/>
            <p:nvPr/>
          </p:nvGrpSpPr>
          <p:grpSpPr>
            <a:xfrm>
              <a:off x="2772464" y="4518436"/>
              <a:ext cx="1297491" cy="1133064"/>
              <a:chOff x="2423789" y="4107873"/>
              <a:chExt cx="1297491" cy="113306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288C8A6-01D7-064C-A24F-9E3DEB302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8609" y="4107873"/>
                <a:ext cx="393700" cy="63500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65501D-A84A-0049-9402-B034F6EBE7AA}"/>
                  </a:ext>
                </a:extLst>
              </p:cNvPr>
              <p:cNvSpPr txBox="1"/>
              <p:nvPr/>
            </p:nvSpPr>
            <p:spPr>
              <a:xfrm>
                <a:off x="2423789" y="4871605"/>
                <a:ext cx="1297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Marketing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75FAAD9-3CE7-1643-A382-1DDDEDDAAF44}"/>
                </a:ext>
              </a:extLst>
            </p:cNvPr>
            <p:cNvGrpSpPr/>
            <p:nvPr/>
          </p:nvGrpSpPr>
          <p:grpSpPr>
            <a:xfrm>
              <a:off x="2783069" y="1428173"/>
              <a:ext cx="1297491" cy="1346563"/>
              <a:chOff x="2783069" y="1428173"/>
              <a:chExt cx="1297491" cy="134656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0F66838-C815-DF41-BE4F-5D3DD68E4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8615" y="1428173"/>
                <a:ext cx="406400" cy="6350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817C2A-176E-C849-95F9-8EABA2398D70}"/>
                  </a:ext>
                </a:extLst>
              </p:cNvPr>
              <p:cNvSpPr txBox="1"/>
              <p:nvPr/>
            </p:nvSpPr>
            <p:spPr>
              <a:xfrm>
                <a:off x="2783069" y="2128405"/>
                <a:ext cx="12974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Product Manager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7168DDB-2BFC-7444-9592-449538D01C18}"/>
                </a:ext>
              </a:extLst>
            </p:cNvPr>
            <p:cNvGrpSpPr/>
            <p:nvPr/>
          </p:nvGrpSpPr>
          <p:grpSpPr>
            <a:xfrm>
              <a:off x="4030974" y="263236"/>
              <a:ext cx="767734" cy="1093932"/>
              <a:chOff x="4030974" y="263236"/>
              <a:chExt cx="767734" cy="109393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4688FCC-CE74-7148-A71E-0CDC552CA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17991" y="263236"/>
                <a:ext cx="393700" cy="63500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A5A936-9AFA-FD4C-A5AD-6C009986768E}"/>
                  </a:ext>
                </a:extLst>
              </p:cNvPr>
              <p:cNvSpPr txBox="1"/>
              <p:nvPr/>
            </p:nvSpPr>
            <p:spPr>
              <a:xfrm>
                <a:off x="4030974" y="987836"/>
                <a:ext cx="7677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CEO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C91331C-D8DE-4948-8DDC-0702E9391533}"/>
                </a:ext>
              </a:extLst>
            </p:cNvPr>
            <p:cNvGrpSpPr/>
            <p:nvPr/>
          </p:nvGrpSpPr>
          <p:grpSpPr>
            <a:xfrm>
              <a:off x="5441303" y="5654964"/>
              <a:ext cx="1297491" cy="1004332"/>
              <a:chOff x="5441303" y="5654964"/>
              <a:chExt cx="1297491" cy="100433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6CF0568-BED1-1546-8D93-0EDBDF3C5A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92800" y="5654964"/>
                <a:ext cx="419100" cy="635000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27FCA4-E5A4-D047-89C6-4E287A8EDD4B}"/>
                  </a:ext>
                </a:extLst>
              </p:cNvPr>
              <p:cNvSpPr txBox="1"/>
              <p:nvPr/>
            </p:nvSpPr>
            <p:spPr>
              <a:xfrm>
                <a:off x="5441303" y="6289964"/>
                <a:ext cx="1297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Sales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3A743F3-121A-C348-AC63-6B43CFD9AB98}"/>
                </a:ext>
              </a:extLst>
            </p:cNvPr>
            <p:cNvGrpSpPr/>
            <p:nvPr/>
          </p:nvGrpSpPr>
          <p:grpSpPr>
            <a:xfrm>
              <a:off x="4022155" y="5237807"/>
              <a:ext cx="1297491" cy="1443090"/>
              <a:chOff x="2226939" y="2587337"/>
              <a:chExt cx="1297491" cy="144309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D9791FC-AF7B-7643-8405-19BEC8257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8835" y="2587337"/>
                <a:ext cx="393700" cy="6350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7258E7-5513-0247-A9FE-BE7E63F74B46}"/>
                  </a:ext>
                </a:extLst>
              </p:cNvPr>
              <p:cNvSpPr txBox="1"/>
              <p:nvPr/>
            </p:nvSpPr>
            <p:spPr>
              <a:xfrm>
                <a:off x="2226939" y="3384096"/>
                <a:ext cx="12974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Project Manager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92F2C5C-9720-874A-82A3-3FF6E8C5172E}"/>
                </a:ext>
              </a:extLst>
            </p:cNvPr>
            <p:cNvGrpSpPr/>
            <p:nvPr/>
          </p:nvGrpSpPr>
          <p:grpSpPr>
            <a:xfrm>
              <a:off x="2531164" y="2905777"/>
              <a:ext cx="1297491" cy="1365797"/>
              <a:chOff x="3681883" y="5196032"/>
              <a:chExt cx="1297491" cy="136579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1074766-F887-0541-BB6E-DF383D9D0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27429" y="5196032"/>
                <a:ext cx="406400" cy="63500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910CCD-EA8D-184B-9DA2-D32FB3CB7FD3}"/>
                  </a:ext>
                </a:extLst>
              </p:cNvPr>
              <p:cNvSpPr txBox="1"/>
              <p:nvPr/>
            </p:nvSpPr>
            <p:spPr>
              <a:xfrm>
                <a:off x="3681883" y="5915498"/>
                <a:ext cx="12974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Customer</a:t>
                </a:r>
              </a:p>
              <a:p>
                <a:pPr algn="ctr"/>
                <a:r>
                  <a:rPr lang="en-US" dirty="0"/>
                  <a:t>Service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B77DB4-4765-C44E-8158-7528710CE99F}"/>
                </a:ext>
              </a:extLst>
            </p:cNvPr>
            <p:cNvGrpSpPr/>
            <p:nvPr/>
          </p:nvGrpSpPr>
          <p:grpSpPr>
            <a:xfrm>
              <a:off x="8122045" y="1428173"/>
              <a:ext cx="1297491" cy="1013599"/>
              <a:chOff x="8122045" y="1428173"/>
              <a:chExt cx="1297491" cy="101359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B45985F-9725-8E46-9203-3C332AFC2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61965" y="1428173"/>
                <a:ext cx="419100" cy="6350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B2CA51-D871-0345-9391-135B72E825F2}"/>
                  </a:ext>
                </a:extLst>
              </p:cNvPr>
              <p:cNvSpPr txBox="1"/>
              <p:nvPr/>
            </p:nvSpPr>
            <p:spPr>
              <a:xfrm>
                <a:off x="8122045" y="2072440"/>
                <a:ext cx="1297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IT Support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D6E1332-A916-3243-A1DF-6FC6F036E6B2}"/>
                </a:ext>
              </a:extLst>
            </p:cNvPr>
            <p:cNvGrpSpPr/>
            <p:nvPr/>
          </p:nvGrpSpPr>
          <p:grpSpPr>
            <a:xfrm>
              <a:off x="6832598" y="5282168"/>
              <a:ext cx="1297491" cy="1093932"/>
              <a:chOff x="7430041" y="5196032"/>
              <a:chExt cx="1297491" cy="109393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07303D9-B4BE-BB4F-BD42-030392795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75587" y="5196032"/>
                <a:ext cx="406400" cy="63500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0AACD5-4F37-8F4A-818C-776DA7D099D8}"/>
                  </a:ext>
                </a:extLst>
              </p:cNvPr>
              <p:cNvSpPr txBox="1"/>
              <p:nvPr/>
            </p:nvSpPr>
            <p:spPr>
              <a:xfrm>
                <a:off x="7430041" y="5920632"/>
                <a:ext cx="1297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Director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C050643-2D3D-B740-983E-2B29405FC688}"/>
                </a:ext>
              </a:extLst>
            </p:cNvPr>
            <p:cNvGrpSpPr/>
            <p:nvPr/>
          </p:nvGrpSpPr>
          <p:grpSpPr>
            <a:xfrm>
              <a:off x="8363344" y="2768463"/>
              <a:ext cx="1297491" cy="1321073"/>
              <a:chOff x="8667569" y="2587337"/>
              <a:chExt cx="1297491" cy="132107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48D3AD1-B526-0C43-BF60-3AF7862D2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19465" y="2587337"/>
                <a:ext cx="393700" cy="63500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074310-7669-8446-96AE-587AFA4F85F4}"/>
                  </a:ext>
                </a:extLst>
              </p:cNvPr>
              <p:cNvSpPr txBox="1"/>
              <p:nvPr/>
            </p:nvSpPr>
            <p:spPr>
              <a:xfrm>
                <a:off x="8667569" y="3262079"/>
                <a:ext cx="12974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InfoSec Analyst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3E48B23-D0FC-6B46-AE6F-2913A9AC327B}"/>
                </a:ext>
              </a:extLst>
            </p:cNvPr>
            <p:cNvGrpSpPr/>
            <p:nvPr/>
          </p:nvGrpSpPr>
          <p:grpSpPr>
            <a:xfrm>
              <a:off x="8122045" y="4420808"/>
              <a:ext cx="1297491" cy="1340321"/>
              <a:chOff x="8363345" y="4107873"/>
              <a:chExt cx="1297491" cy="134032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06478D8-98AC-1244-98F9-21D3FA9557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70791" y="4107873"/>
                <a:ext cx="482600" cy="635000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D082202-38EF-6243-9C51-3B307FB7E0C7}"/>
                  </a:ext>
                </a:extLst>
              </p:cNvPr>
              <p:cNvSpPr txBox="1"/>
              <p:nvPr/>
            </p:nvSpPr>
            <p:spPr>
              <a:xfrm>
                <a:off x="8363345" y="4801863"/>
                <a:ext cx="12974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Site Reliability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C17D951-D680-404D-AE6B-539B9D39CEE8}"/>
                </a:ext>
              </a:extLst>
            </p:cNvPr>
            <p:cNvGrpSpPr/>
            <p:nvPr/>
          </p:nvGrpSpPr>
          <p:grpSpPr>
            <a:xfrm>
              <a:off x="5724832" y="232063"/>
              <a:ext cx="767734" cy="1125105"/>
              <a:chOff x="5724832" y="232063"/>
              <a:chExt cx="767734" cy="112510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28F8536-D082-DC40-869A-C8F91C5F8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92800" y="232063"/>
                <a:ext cx="406400" cy="6350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E3C8CE-418C-9B47-9BD7-651BCC826A24}"/>
                  </a:ext>
                </a:extLst>
              </p:cNvPr>
              <p:cNvSpPr txBox="1"/>
              <p:nvPr/>
            </p:nvSpPr>
            <p:spPr>
              <a:xfrm>
                <a:off x="5724832" y="987836"/>
                <a:ext cx="7677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CIO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2E40EA9-3C1A-A94B-9A2E-AE00DFB8A177}"/>
                </a:ext>
              </a:extLst>
            </p:cNvPr>
            <p:cNvGrpSpPr/>
            <p:nvPr/>
          </p:nvGrpSpPr>
          <p:grpSpPr>
            <a:xfrm>
              <a:off x="4865204" y="264391"/>
              <a:ext cx="767734" cy="1106632"/>
              <a:chOff x="4865204" y="264391"/>
              <a:chExt cx="767734" cy="110663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1410863-8630-3046-99F5-FBDC3C7BBB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39521" y="264391"/>
                <a:ext cx="419100" cy="635000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B89EBE-43A2-4B41-9100-A0AC870CE9EE}"/>
                  </a:ext>
                </a:extLst>
              </p:cNvPr>
              <p:cNvSpPr txBox="1"/>
              <p:nvPr/>
            </p:nvSpPr>
            <p:spPr>
              <a:xfrm>
                <a:off x="4865204" y="1001691"/>
                <a:ext cx="7677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CTO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7CAD91-5705-E442-AAF3-A3AD61837EE7}"/>
                </a:ext>
              </a:extLst>
            </p:cNvPr>
            <p:cNvGrpSpPr/>
            <p:nvPr/>
          </p:nvGrpSpPr>
          <p:grpSpPr>
            <a:xfrm>
              <a:off x="6559062" y="250536"/>
              <a:ext cx="767734" cy="1102530"/>
              <a:chOff x="6559062" y="250536"/>
              <a:chExt cx="767734" cy="110253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01BE1DF-B99D-AA49-9426-98E60C1BE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33379" y="250536"/>
                <a:ext cx="419100" cy="635000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4A63A3-A99C-EB4A-BAF3-7C1427447410}"/>
                  </a:ext>
                </a:extLst>
              </p:cNvPr>
              <p:cNvSpPr txBox="1"/>
              <p:nvPr/>
            </p:nvSpPr>
            <p:spPr>
              <a:xfrm>
                <a:off x="6559062" y="983734"/>
                <a:ext cx="7677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CRO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3B65D13-88A4-6A44-9093-277DF2E5BE34}"/>
                </a:ext>
              </a:extLst>
            </p:cNvPr>
            <p:cNvGrpSpPr/>
            <p:nvPr/>
          </p:nvGrpSpPr>
          <p:grpSpPr>
            <a:xfrm>
              <a:off x="7418690" y="263236"/>
              <a:ext cx="767734" cy="1092778"/>
              <a:chOff x="7418690" y="263236"/>
              <a:chExt cx="767734" cy="109277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6223B93-9D42-934D-821F-EEE171AF1E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86658" y="263236"/>
                <a:ext cx="393700" cy="6350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B2EE314-424C-8040-820D-9755AFD3DADA}"/>
                  </a:ext>
                </a:extLst>
              </p:cNvPr>
              <p:cNvSpPr txBox="1"/>
              <p:nvPr/>
            </p:nvSpPr>
            <p:spPr>
              <a:xfrm>
                <a:off x="7418690" y="986682"/>
                <a:ext cx="7677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CFO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2298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8E0A4-68E3-8845-9A44-4879D0A65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F7DA6-F543-8F4C-A2A1-5FD28A2F7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874" y="1822450"/>
            <a:ext cx="852092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Book: Migrating to Azure (</a:t>
            </a:r>
            <a:r>
              <a:rPr lang="en-US" dirty="0">
                <a:hlinkClick r:id="rId2"/>
              </a:rPr>
              <a:t>https://amzn.to/2RZNFj9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E587C-3C17-467C-B463-87B678E7A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55" y="1871345"/>
            <a:ext cx="1709764" cy="244251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02044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609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CC090-3DDF-4C4F-9098-3CB5DB0B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ABOUT ME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B8697D1D-748E-4B55-9D07-758EE6CF56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668662"/>
              </p:ext>
            </p:extLst>
          </p:nvPr>
        </p:nvGraphicFramePr>
        <p:xfrm>
          <a:off x="617537" y="2286000"/>
          <a:ext cx="10956925" cy="3387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2395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AEE6-646C-B040-B015-9BB6228C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60DEC-5946-EB4E-8B10-650D55FDF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Backstory for the Book</a:t>
            </a:r>
          </a:p>
          <a:p>
            <a:pPr lvl="1"/>
            <a:r>
              <a:rPr lang="en-US" dirty="0"/>
              <a:t>Small business acquired by larger corporation</a:t>
            </a:r>
          </a:p>
          <a:p>
            <a:pPr lvl="1"/>
            <a:r>
              <a:rPr lang="en-US" dirty="0"/>
              <a:t>Technology and workflow integrations</a:t>
            </a:r>
          </a:p>
          <a:p>
            <a:pPr lvl="1"/>
            <a:r>
              <a:rPr lang="en-US" dirty="0"/>
              <a:t>Migration of corporate and acquired application components</a:t>
            </a:r>
          </a:p>
          <a:p>
            <a:r>
              <a:rPr lang="en-US" dirty="0"/>
              <a:t>This Session</a:t>
            </a:r>
          </a:p>
          <a:p>
            <a:pPr lvl="1"/>
            <a:r>
              <a:rPr lang="en-US" dirty="0"/>
              <a:t>Collaborative discussion </a:t>
            </a:r>
          </a:p>
          <a:p>
            <a:pPr lvl="1"/>
            <a:r>
              <a:rPr lang="en-US" dirty="0"/>
              <a:t>Lessons learned</a:t>
            </a:r>
          </a:p>
          <a:p>
            <a:pPr lvl="1"/>
            <a:r>
              <a:rPr lang="en-US" dirty="0"/>
              <a:t>Focus areas for success</a:t>
            </a:r>
          </a:p>
          <a:p>
            <a:r>
              <a:rPr lang="en-US" dirty="0"/>
              <a:t>Audience</a:t>
            </a:r>
          </a:p>
          <a:p>
            <a:pPr lvl="1"/>
            <a:r>
              <a:rPr lang="en-US" dirty="0"/>
              <a:t>First-time migrators</a:t>
            </a:r>
          </a:p>
          <a:p>
            <a:pPr lvl="1"/>
            <a:r>
              <a:rPr lang="en-US" dirty="0"/>
              <a:t>Traditional IT transitioning to Cloud</a:t>
            </a:r>
          </a:p>
          <a:p>
            <a:pPr lvl="1"/>
            <a:r>
              <a:rPr lang="en-US" dirty="0"/>
              <a:t>Technology decision makers</a:t>
            </a:r>
          </a:p>
        </p:txBody>
      </p:sp>
    </p:spTree>
    <p:extLst>
      <p:ext uri="{BB962C8B-B14F-4D97-AF65-F5344CB8AC3E}">
        <p14:creationId xmlns:p14="http://schemas.microsoft.com/office/powerpoint/2010/main" val="50647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88041-F60D-4335-8A3C-7941E6BB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BASELINE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FF292-76D3-4C71-BB68-942D63E6C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 YOUR SURROUNDINGS</a:t>
            </a:r>
          </a:p>
        </p:txBody>
      </p:sp>
    </p:spTree>
    <p:extLst>
      <p:ext uri="{BB962C8B-B14F-4D97-AF65-F5344CB8AC3E}">
        <p14:creationId xmlns:p14="http://schemas.microsoft.com/office/powerpoint/2010/main" val="217290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B6D2-8919-0D4B-BE28-B1B9A2548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YOUR SURROUNDINGS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B40E4-AB06-0E49-8F56-121AE381D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Discovery and Observation</a:t>
            </a:r>
          </a:p>
          <a:p>
            <a:endParaRPr lang="en-US" dirty="0"/>
          </a:p>
          <a:p>
            <a:r>
              <a:rPr lang="en-US" dirty="0"/>
              <a:t>Explore the Architecture Domains</a:t>
            </a:r>
          </a:p>
          <a:p>
            <a:endParaRPr lang="en-US" dirty="0"/>
          </a:p>
          <a:p>
            <a:r>
              <a:rPr lang="en-US" dirty="0"/>
              <a:t>Get Organized</a:t>
            </a:r>
          </a:p>
        </p:txBody>
      </p:sp>
    </p:spTree>
    <p:extLst>
      <p:ext uri="{BB962C8B-B14F-4D97-AF65-F5344CB8AC3E}">
        <p14:creationId xmlns:p14="http://schemas.microsoft.com/office/powerpoint/2010/main" val="3626210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D050-8707-BF4C-88B2-F0BACC0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AND 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52A6F-127E-0243-8A67-425FDF171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Well-Defined Problem Space</a:t>
            </a:r>
          </a:p>
          <a:p>
            <a:pPr lvl="1"/>
            <a:r>
              <a:rPr lang="en-US" dirty="0"/>
              <a:t>Problem or Opportunity Statement</a:t>
            </a:r>
          </a:p>
          <a:p>
            <a:pPr lvl="1"/>
            <a:r>
              <a:rPr lang="en-US" dirty="0"/>
              <a:t>Crisp Vision Statement</a:t>
            </a:r>
          </a:p>
          <a:p>
            <a:endParaRPr lang="en-US" dirty="0"/>
          </a:p>
          <a:p>
            <a:r>
              <a:rPr lang="en-US" dirty="0"/>
              <a:t>Identify Roles and Responsibilities</a:t>
            </a:r>
          </a:p>
          <a:p>
            <a:pPr lvl="1"/>
            <a:r>
              <a:rPr lang="en-US" dirty="0"/>
              <a:t>Stakeholders</a:t>
            </a:r>
          </a:p>
          <a:p>
            <a:pPr lvl="1"/>
            <a:r>
              <a:rPr lang="en-US" dirty="0"/>
              <a:t>Visionaries</a:t>
            </a:r>
          </a:p>
          <a:p>
            <a:pPr lvl="1"/>
            <a:r>
              <a:rPr lang="en-US" dirty="0"/>
              <a:t>Domain Subject Matter Experts (SME)</a:t>
            </a:r>
          </a:p>
          <a:p>
            <a:pPr lvl="1"/>
            <a:r>
              <a:rPr lang="en-US" dirty="0"/>
              <a:t>Implementation Team(s)</a:t>
            </a:r>
          </a:p>
          <a:p>
            <a:endParaRPr lang="en-US" dirty="0"/>
          </a:p>
          <a:p>
            <a:r>
              <a:rPr lang="en-US" dirty="0"/>
              <a:t>Place in the Bigger Picture</a:t>
            </a:r>
          </a:p>
        </p:txBody>
      </p:sp>
    </p:spTree>
    <p:extLst>
      <p:ext uri="{BB962C8B-B14F-4D97-AF65-F5344CB8AC3E}">
        <p14:creationId xmlns:p14="http://schemas.microsoft.com/office/powerpoint/2010/main" val="306556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8C54-2BD4-4F95-B0DE-A71281848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ARCHITECTURE DOMAINS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01FF9697-DE1F-434F-8A1F-BF135B0386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0390928"/>
              </p:ext>
            </p:extLst>
          </p:nvPr>
        </p:nvGraphicFramePr>
        <p:xfrm>
          <a:off x="1267143" y="197739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4383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1B02-E53C-ED4A-BC4D-B70DB364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ORGANIZED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D1C3D-7846-964B-BE16-FA49045CF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Architecture Document</a:t>
            </a:r>
          </a:p>
          <a:p>
            <a:pPr lvl="1"/>
            <a:r>
              <a:rPr lang="en-US" dirty="0"/>
              <a:t>Net-New or Existing Content</a:t>
            </a:r>
          </a:p>
          <a:p>
            <a:pPr lvl="1"/>
            <a:r>
              <a:rPr lang="en-US" dirty="0"/>
              <a:t>Diagrams</a:t>
            </a:r>
          </a:p>
          <a:p>
            <a:pPr lvl="1"/>
            <a:r>
              <a:rPr lang="en-US" dirty="0"/>
              <a:t>Current and Future State Accounted For</a:t>
            </a:r>
          </a:p>
          <a:p>
            <a:pPr lvl="1"/>
            <a:r>
              <a:rPr lang="en-US" dirty="0"/>
              <a:t>Requirements</a:t>
            </a:r>
          </a:p>
          <a:p>
            <a:pPr lvl="1"/>
            <a:r>
              <a:rPr lang="en-US" dirty="0"/>
              <a:t>Operating Models</a:t>
            </a:r>
          </a:p>
          <a:p>
            <a:pPr lvl="1"/>
            <a:r>
              <a:rPr lang="en-US" dirty="0"/>
              <a:t>Target Workloads</a:t>
            </a:r>
          </a:p>
          <a:p>
            <a:pPr lvl="1"/>
            <a:r>
              <a:rPr lang="en-US" dirty="0"/>
              <a:t>DCRA (Decisions, Constraints, Risks, Assumptions)</a:t>
            </a:r>
          </a:p>
          <a:p>
            <a:endParaRPr lang="en-US" dirty="0"/>
          </a:p>
          <a:p>
            <a:r>
              <a:rPr lang="en-US" dirty="0"/>
              <a:t>Bonus Points: Architecture Modeling</a:t>
            </a:r>
          </a:p>
        </p:txBody>
      </p:sp>
    </p:spTree>
    <p:extLst>
      <p:ext uri="{BB962C8B-B14F-4D97-AF65-F5344CB8AC3E}">
        <p14:creationId xmlns:p14="http://schemas.microsoft.com/office/powerpoint/2010/main" val="3699753937"/>
      </p:ext>
    </p:extLst>
  </p:cSld>
  <p:clrMapOvr>
    <a:masterClrMapping/>
  </p:clrMapOvr>
</p:sld>
</file>

<file path=ppt/theme/theme1.xml><?xml version="1.0" encoding="utf-8"?>
<a:theme xmlns:a="http://schemas.openxmlformats.org/drawingml/2006/main" name="10th Magnitude 2019">
  <a:themeElements>
    <a:clrScheme name="10th Magnitude - New Colors (2018)">
      <a:dk1>
        <a:srgbClr val="252126"/>
      </a:dk1>
      <a:lt1>
        <a:srgbClr val="FFFFFF"/>
      </a:lt1>
      <a:dk2>
        <a:srgbClr val="252126"/>
      </a:dk2>
      <a:lt2>
        <a:srgbClr val="FFFFFF"/>
      </a:lt2>
      <a:accent1>
        <a:srgbClr val="F26322"/>
      </a:accent1>
      <a:accent2>
        <a:srgbClr val="215691"/>
      </a:accent2>
      <a:accent3>
        <a:srgbClr val="6DA4CE"/>
      </a:accent3>
      <a:accent4>
        <a:srgbClr val="2DAB95"/>
      </a:accent4>
      <a:accent5>
        <a:srgbClr val="7F726C"/>
      </a:accent5>
      <a:accent6>
        <a:srgbClr val="B2AC9E"/>
      </a:accent6>
      <a:hlink>
        <a:srgbClr val="F26322"/>
      </a:hlink>
      <a:folHlink>
        <a:srgbClr val="2DAB95"/>
      </a:folHlink>
    </a:clrScheme>
    <a:fontScheme name="2019 10M Fon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0th Magnitude 2019" id="{E192B2C1-C969-42E9-8424-3411EABA8B58}" vid="{EDA4EBDE-12E8-4D23-97DC-EDB7777625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10th Magnitude 2019</Template>
  <TotalTime>2245</TotalTime>
  <Words>715</Words>
  <Application>Microsoft Macintosh PowerPoint</Application>
  <PresentationFormat>Widescreen</PresentationFormat>
  <Paragraphs>226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Segoe UI</vt:lpstr>
      <vt:lpstr>Segoe UI Light</vt:lpstr>
      <vt:lpstr>10th Magnitude 2019</vt:lpstr>
      <vt:lpstr> FROM MIGRATION TO INNOVATION: CAPITALIZING ON THE CLOUD</vt:lpstr>
      <vt:lpstr>AGENDA</vt:lpstr>
      <vt:lpstr>A BIT ABOUT ME</vt:lpstr>
      <vt:lpstr>THE BIG IDEA</vt:lpstr>
      <vt:lpstr>BASELINE</vt:lpstr>
      <vt:lpstr>KNOW YOUR SURROUNDINGS</vt:lpstr>
      <vt:lpstr>DISCOVERY AND OBSERVATION</vt:lpstr>
      <vt:lpstr>EXPLORE THE ARCHITECTURE DOMAINS</vt:lpstr>
      <vt:lpstr>GET ORGANIZED</vt:lpstr>
      <vt:lpstr>TARGET</vt:lpstr>
      <vt:lpstr>KNOW WHERE YOU’RE GOING</vt:lpstr>
      <vt:lpstr>DESIGN AND EXAMINE THE WIREFRAME</vt:lpstr>
      <vt:lpstr>CAPACITY PLANNING</vt:lpstr>
      <vt:lpstr>PERFORMANCE CONSIDERATIONS</vt:lpstr>
      <vt:lpstr>ESTABLISH DESIRED FUTURE STATE</vt:lpstr>
      <vt:lpstr>TRANSITIONS</vt:lpstr>
      <vt:lpstr>KNOW HOW TO GET THERE</vt:lpstr>
      <vt:lpstr>TECHNICAL TRANSITIONS</vt:lpstr>
      <vt:lpstr>ORGANIZATIONAL TRANSITIONS</vt:lpstr>
      <vt:lpstr>ORGANIZATIONAL TRANSITIONS</vt:lpstr>
      <vt:lpstr>DEVOPS</vt:lpstr>
      <vt:lpstr>TEAMWORK IS THE KEY</vt:lpstr>
      <vt:lpstr>REVISIT THE OPERATING MODEL</vt:lpstr>
      <vt:lpstr>AGREE ON ROLES AND RESPONSIBILITIES</vt:lpstr>
      <vt:lpstr>STICK TO THE GAME PLAN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Azure Solutions</dc:title>
  <dc:creator>Josh Garverick</dc:creator>
  <cp:lastModifiedBy>Josh Garverick</cp:lastModifiedBy>
  <cp:revision>12</cp:revision>
  <dcterms:created xsi:type="dcterms:W3CDTF">2019-02-07T16:56:47Z</dcterms:created>
  <dcterms:modified xsi:type="dcterms:W3CDTF">2019-10-24T02:08:50Z</dcterms:modified>
</cp:coreProperties>
</file>